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2"/>
  </p:notesMasterIdLst>
  <p:sldIdLst>
    <p:sldId id="256" r:id="rId2"/>
    <p:sldId id="369" r:id="rId3"/>
    <p:sldId id="402" r:id="rId4"/>
    <p:sldId id="403" r:id="rId5"/>
    <p:sldId id="257" r:id="rId6"/>
    <p:sldId id="258" r:id="rId7"/>
    <p:sldId id="260" r:id="rId8"/>
    <p:sldId id="376" r:id="rId9"/>
    <p:sldId id="378" r:id="rId10"/>
    <p:sldId id="375" r:id="rId11"/>
    <p:sldId id="261" r:id="rId12"/>
    <p:sldId id="262" r:id="rId13"/>
    <p:sldId id="263" r:id="rId14"/>
    <p:sldId id="264" r:id="rId15"/>
    <p:sldId id="339" r:id="rId16"/>
    <p:sldId id="340" r:id="rId17"/>
    <p:sldId id="267" r:id="rId18"/>
    <p:sldId id="268" r:id="rId19"/>
    <p:sldId id="269" r:id="rId20"/>
    <p:sldId id="270" r:id="rId21"/>
    <p:sldId id="271" r:id="rId22"/>
    <p:sldId id="272" r:id="rId23"/>
    <p:sldId id="273" r:id="rId24"/>
    <p:sldId id="274" r:id="rId25"/>
    <p:sldId id="275" r:id="rId26"/>
    <p:sldId id="276" r:id="rId27"/>
    <p:sldId id="277" r:id="rId28"/>
    <p:sldId id="341" r:id="rId29"/>
    <p:sldId id="342" r:id="rId30"/>
    <p:sldId id="343" r:id="rId31"/>
    <p:sldId id="281" r:id="rId32"/>
    <p:sldId id="282" r:id="rId33"/>
    <p:sldId id="283" r:id="rId34"/>
    <p:sldId id="284" r:id="rId35"/>
    <p:sldId id="344" r:id="rId36"/>
    <p:sldId id="286" r:id="rId37"/>
    <p:sldId id="287" r:id="rId38"/>
    <p:sldId id="288" r:id="rId39"/>
    <p:sldId id="289" r:id="rId40"/>
    <p:sldId id="290" r:id="rId41"/>
    <p:sldId id="291" r:id="rId42"/>
    <p:sldId id="389" r:id="rId43"/>
    <p:sldId id="390" r:id="rId44"/>
    <p:sldId id="295" r:id="rId45"/>
    <p:sldId id="345" r:id="rId46"/>
    <p:sldId id="392" r:id="rId47"/>
    <p:sldId id="393" r:id="rId48"/>
    <p:sldId id="394" r:id="rId49"/>
    <p:sldId id="395" r:id="rId50"/>
    <p:sldId id="292" r:id="rId51"/>
    <p:sldId id="293" r:id="rId52"/>
    <p:sldId id="294" r:id="rId53"/>
    <p:sldId id="346" r:id="rId54"/>
    <p:sldId id="347" r:id="rId55"/>
    <p:sldId id="348" r:id="rId56"/>
    <p:sldId id="297" r:id="rId57"/>
    <p:sldId id="349" r:id="rId58"/>
    <p:sldId id="350" r:id="rId59"/>
    <p:sldId id="351" r:id="rId60"/>
    <p:sldId id="352" r:id="rId61"/>
    <p:sldId id="353" r:id="rId62"/>
    <p:sldId id="354" r:id="rId63"/>
    <p:sldId id="355" r:id="rId64"/>
    <p:sldId id="356" r:id="rId65"/>
    <p:sldId id="368" r:id="rId66"/>
    <p:sldId id="357" r:id="rId67"/>
    <p:sldId id="358" r:id="rId68"/>
    <p:sldId id="361" r:id="rId69"/>
    <p:sldId id="359" r:id="rId70"/>
    <p:sldId id="360" r:id="rId71"/>
    <p:sldId id="367" r:id="rId72"/>
    <p:sldId id="364" r:id="rId73"/>
    <p:sldId id="365" r:id="rId74"/>
    <p:sldId id="366" r:id="rId75"/>
    <p:sldId id="363" r:id="rId76"/>
    <p:sldId id="399" r:id="rId77"/>
    <p:sldId id="400" r:id="rId78"/>
    <p:sldId id="401" r:id="rId79"/>
    <p:sldId id="322" r:id="rId80"/>
    <p:sldId id="329" r:id="rId81"/>
    <p:sldId id="334" r:id="rId82"/>
    <p:sldId id="330" r:id="rId83"/>
    <p:sldId id="331" r:id="rId84"/>
    <p:sldId id="332" r:id="rId85"/>
    <p:sldId id="333" r:id="rId86"/>
    <p:sldId id="335" r:id="rId87"/>
    <p:sldId id="336" r:id="rId88"/>
    <p:sldId id="323" r:id="rId89"/>
    <p:sldId id="324" r:id="rId90"/>
    <p:sldId id="325" r:id="rId91"/>
    <p:sldId id="326" r:id="rId92"/>
    <p:sldId id="327" r:id="rId93"/>
    <p:sldId id="328" r:id="rId94"/>
    <p:sldId id="396" r:id="rId95"/>
    <p:sldId id="397" r:id="rId96"/>
    <p:sldId id="337" r:id="rId97"/>
    <p:sldId id="319" r:id="rId98"/>
    <p:sldId id="320" r:id="rId99"/>
    <p:sldId id="321" r:id="rId100"/>
    <p:sldId id="370" r:id="rId101"/>
    <p:sldId id="371" r:id="rId102"/>
    <p:sldId id="372" r:id="rId103"/>
    <p:sldId id="374" r:id="rId104"/>
    <p:sldId id="373" r:id="rId105"/>
    <p:sldId id="380" r:id="rId106"/>
    <p:sldId id="381" r:id="rId107"/>
    <p:sldId id="382" r:id="rId108"/>
    <p:sldId id="383" r:id="rId109"/>
    <p:sldId id="384" r:id="rId110"/>
    <p:sldId id="385" r:id="rId111"/>
  </p:sldIdLst>
  <p:sldSz cx="9144000" cy="5143500" type="screen16x9"/>
  <p:notesSz cx="7026275" cy="93122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Wuell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751CB9-2EEA-4AF4-8791-72A832300399}" v="101" dt="2022-08-26T20:11:46.144"/>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41" autoAdjust="0"/>
    <p:restoredTop sz="94660"/>
  </p:normalViewPr>
  <p:slideViewPr>
    <p:cSldViewPr snapToGrid="0">
      <p:cViewPr varScale="1">
        <p:scale>
          <a:sx n="142" d="100"/>
          <a:sy n="142" d="100"/>
        </p:scale>
        <p:origin x="288"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commentAuthors" Target="commentAuthors.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ugus, Jeffery A." userId="a35f03bd-cc74-486b-a224-5f968f8b88f1" providerId="ADAL" clId="{20751CB9-2EEA-4AF4-8791-72A832300399}"/>
    <pc:docChg chg="undo custSel addSld delSld modSld sldOrd addMainMaster delMainMaster">
      <pc:chgData name="Baugus, Jeffery A." userId="a35f03bd-cc74-486b-a224-5f968f8b88f1" providerId="ADAL" clId="{20751CB9-2EEA-4AF4-8791-72A832300399}" dt="2022-08-31T13:49:21.976" v="600" actId="207"/>
      <pc:docMkLst>
        <pc:docMk/>
      </pc:docMkLst>
      <pc:sldChg chg="addSp delSp modSp mod">
        <pc:chgData name="Baugus, Jeffery A." userId="a35f03bd-cc74-486b-a224-5f968f8b88f1" providerId="ADAL" clId="{20751CB9-2EEA-4AF4-8791-72A832300399}" dt="2022-08-26T20:11:52.523" v="364" actId="478"/>
        <pc:sldMkLst>
          <pc:docMk/>
          <pc:sldMk cId="0" sldId="256"/>
        </pc:sldMkLst>
        <pc:spChg chg="add del">
          <ac:chgData name="Baugus, Jeffery A." userId="a35f03bd-cc74-486b-a224-5f968f8b88f1" providerId="ADAL" clId="{20751CB9-2EEA-4AF4-8791-72A832300399}" dt="2022-08-26T20:11:32.523" v="361" actId="478"/>
          <ac:spMkLst>
            <pc:docMk/>
            <pc:sldMk cId="0" sldId="256"/>
            <ac:spMk id="2" creationId="{7E373793-98D4-4FC1-BEE8-85B4AA6208AE}"/>
          </ac:spMkLst>
        </pc:spChg>
        <pc:spChg chg="del">
          <ac:chgData name="Baugus, Jeffery A." userId="a35f03bd-cc74-486b-a224-5f968f8b88f1" providerId="ADAL" clId="{20751CB9-2EEA-4AF4-8791-72A832300399}" dt="2022-08-26T20:11:01.643" v="359" actId="478"/>
          <ac:spMkLst>
            <pc:docMk/>
            <pc:sldMk cId="0" sldId="256"/>
            <ac:spMk id="55" creationId="{00000000-0000-0000-0000-000000000000}"/>
          </ac:spMkLst>
        </pc:spChg>
        <pc:picChg chg="add del mod">
          <ac:chgData name="Baugus, Jeffery A." userId="a35f03bd-cc74-486b-a224-5f968f8b88f1" providerId="ADAL" clId="{20751CB9-2EEA-4AF4-8791-72A832300399}" dt="2022-08-26T20:11:52.523" v="364" actId="478"/>
          <ac:picMkLst>
            <pc:docMk/>
            <pc:sldMk cId="0" sldId="256"/>
            <ac:picMk id="4" creationId="{95AFE393-AF63-4183-ACBA-BE506D1E8929}"/>
          </ac:picMkLst>
        </pc:picChg>
      </pc:sldChg>
      <pc:sldChg chg="modSp mod">
        <pc:chgData name="Baugus, Jeffery A." userId="a35f03bd-cc74-486b-a224-5f968f8b88f1" providerId="ADAL" clId="{20751CB9-2EEA-4AF4-8791-72A832300399}" dt="2022-08-26T19:15:50.909" v="18" actId="20577"/>
        <pc:sldMkLst>
          <pc:docMk/>
          <pc:sldMk cId="0" sldId="257"/>
        </pc:sldMkLst>
        <pc:spChg chg="mod">
          <ac:chgData name="Baugus, Jeffery A." userId="a35f03bd-cc74-486b-a224-5f968f8b88f1" providerId="ADAL" clId="{20751CB9-2EEA-4AF4-8791-72A832300399}" dt="2022-08-26T19:15:50.909" v="18" actId="20577"/>
          <ac:spMkLst>
            <pc:docMk/>
            <pc:sldMk cId="0" sldId="257"/>
            <ac:spMk id="61" creationId="{00000000-0000-0000-0000-000000000000}"/>
          </ac:spMkLst>
        </pc:spChg>
      </pc:sldChg>
      <pc:sldChg chg="modSp mod">
        <pc:chgData name="Baugus, Jeffery A." userId="a35f03bd-cc74-486b-a224-5f968f8b88f1" providerId="ADAL" clId="{20751CB9-2EEA-4AF4-8791-72A832300399}" dt="2022-08-26T19:16:22.745" v="23" actId="11"/>
        <pc:sldMkLst>
          <pc:docMk/>
          <pc:sldMk cId="0" sldId="258"/>
        </pc:sldMkLst>
        <pc:spChg chg="mod">
          <ac:chgData name="Baugus, Jeffery A." userId="a35f03bd-cc74-486b-a224-5f968f8b88f1" providerId="ADAL" clId="{20751CB9-2EEA-4AF4-8791-72A832300399}" dt="2022-08-26T19:16:22.745" v="23" actId="11"/>
          <ac:spMkLst>
            <pc:docMk/>
            <pc:sldMk cId="0" sldId="258"/>
            <ac:spMk id="69" creationId="{00000000-0000-0000-0000-000000000000}"/>
          </ac:spMkLst>
        </pc:spChg>
      </pc:sldChg>
      <pc:sldChg chg="del">
        <pc:chgData name="Baugus, Jeffery A." userId="a35f03bd-cc74-486b-a224-5f968f8b88f1" providerId="ADAL" clId="{20751CB9-2EEA-4AF4-8791-72A832300399}" dt="2022-08-26T19:16:39.673" v="24" actId="47"/>
        <pc:sldMkLst>
          <pc:docMk/>
          <pc:sldMk cId="0" sldId="259"/>
        </pc:sldMkLst>
      </pc:sldChg>
      <pc:sldChg chg="modSp mod">
        <pc:chgData name="Baugus, Jeffery A." userId="a35f03bd-cc74-486b-a224-5f968f8b88f1" providerId="ADAL" clId="{20751CB9-2EEA-4AF4-8791-72A832300399}" dt="2022-08-26T20:00:03.153" v="169" actId="20577"/>
        <pc:sldMkLst>
          <pc:docMk/>
          <pc:sldMk cId="0" sldId="261"/>
        </pc:sldMkLst>
        <pc:spChg chg="mod">
          <ac:chgData name="Baugus, Jeffery A." userId="a35f03bd-cc74-486b-a224-5f968f8b88f1" providerId="ADAL" clId="{20751CB9-2EEA-4AF4-8791-72A832300399}" dt="2022-08-26T20:00:03.153" v="169" actId="20577"/>
          <ac:spMkLst>
            <pc:docMk/>
            <pc:sldMk cId="0" sldId="261"/>
            <ac:spMk id="93" creationId="{00000000-0000-0000-0000-000000000000}"/>
          </ac:spMkLst>
        </pc:spChg>
      </pc:sldChg>
      <pc:sldChg chg="modSp mod">
        <pc:chgData name="Baugus, Jeffery A." userId="a35f03bd-cc74-486b-a224-5f968f8b88f1" providerId="ADAL" clId="{20751CB9-2EEA-4AF4-8791-72A832300399}" dt="2022-08-26T20:00:06.810" v="170" actId="20577"/>
        <pc:sldMkLst>
          <pc:docMk/>
          <pc:sldMk cId="0" sldId="262"/>
        </pc:sldMkLst>
        <pc:spChg chg="mod">
          <ac:chgData name="Baugus, Jeffery A." userId="a35f03bd-cc74-486b-a224-5f968f8b88f1" providerId="ADAL" clId="{20751CB9-2EEA-4AF4-8791-72A832300399}" dt="2022-08-26T20:00:06.810" v="170" actId="20577"/>
          <ac:spMkLst>
            <pc:docMk/>
            <pc:sldMk cId="0" sldId="262"/>
            <ac:spMk id="101" creationId="{00000000-0000-0000-0000-000000000000}"/>
          </ac:spMkLst>
        </pc:spChg>
      </pc:sldChg>
      <pc:sldChg chg="modSp mod">
        <pc:chgData name="Baugus, Jeffery A." userId="a35f03bd-cc74-486b-a224-5f968f8b88f1" providerId="ADAL" clId="{20751CB9-2EEA-4AF4-8791-72A832300399}" dt="2022-08-26T20:00:13.624" v="171" actId="20577"/>
        <pc:sldMkLst>
          <pc:docMk/>
          <pc:sldMk cId="0" sldId="263"/>
        </pc:sldMkLst>
        <pc:spChg chg="mod">
          <ac:chgData name="Baugus, Jeffery A." userId="a35f03bd-cc74-486b-a224-5f968f8b88f1" providerId="ADAL" clId="{20751CB9-2EEA-4AF4-8791-72A832300399}" dt="2022-08-26T20:00:13.624" v="171" actId="20577"/>
          <ac:spMkLst>
            <pc:docMk/>
            <pc:sldMk cId="0" sldId="263"/>
            <ac:spMk id="109" creationId="{00000000-0000-0000-0000-000000000000}"/>
          </ac:spMkLst>
        </pc:spChg>
      </pc:sldChg>
      <pc:sldChg chg="modSp mod">
        <pc:chgData name="Baugus, Jeffery A." userId="a35f03bd-cc74-486b-a224-5f968f8b88f1" providerId="ADAL" clId="{20751CB9-2EEA-4AF4-8791-72A832300399}" dt="2022-08-26T20:00:57.252" v="172" actId="20577"/>
        <pc:sldMkLst>
          <pc:docMk/>
          <pc:sldMk cId="0" sldId="264"/>
        </pc:sldMkLst>
        <pc:spChg chg="mod">
          <ac:chgData name="Baugus, Jeffery A." userId="a35f03bd-cc74-486b-a224-5f968f8b88f1" providerId="ADAL" clId="{20751CB9-2EEA-4AF4-8791-72A832300399}" dt="2022-08-26T20:00:57.252" v="172" actId="20577"/>
          <ac:spMkLst>
            <pc:docMk/>
            <pc:sldMk cId="0" sldId="264"/>
            <ac:spMk id="117" creationId="{00000000-0000-0000-0000-000000000000}"/>
          </ac:spMkLst>
        </pc:spChg>
      </pc:sldChg>
      <pc:sldChg chg="add del">
        <pc:chgData name="Baugus, Jeffery A." userId="a35f03bd-cc74-486b-a224-5f968f8b88f1" providerId="ADAL" clId="{20751CB9-2EEA-4AF4-8791-72A832300399}" dt="2022-08-26T19:13:57.279" v="2" actId="47"/>
        <pc:sldMkLst>
          <pc:docMk/>
          <pc:sldMk cId="3961246527" sldId="265"/>
        </pc:sldMkLst>
      </pc:sldChg>
      <pc:sldChg chg="modSp mod">
        <pc:chgData name="Baugus, Jeffery A." userId="a35f03bd-cc74-486b-a224-5f968f8b88f1" providerId="ADAL" clId="{20751CB9-2EEA-4AF4-8791-72A832300399}" dt="2022-08-26T20:01:08.408" v="178" actId="20577"/>
        <pc:sldMkLst>
          <pc:docMk/>
          <pc:sldMk cId="0" sldId="267"/>
        </pc:sldMkLst>
        <pc:spChg chg="mod">
          <ac:chgData name="Baugus, Jeffery A." userId="a35f03bd-cc74-486b-a224-5f968f8b88f1" providerId="ADAL" clId="{20751CB9-2EEA-4AF4-8791-72A832300399}" dt="2022-08-26T20:01:08.408" v="178" actId="20577"/>
          <ac:spMkLst>
            <pc:docMk/>
            <pc:sldMk cId="0" sldId="267"/>
            <ac:spMk id="141" creationId="{00000000-0000-0000-0000-000000000000}"/>
          </ac:spMkLst>
        </pc:spChg>
      </pc:sldChg>
      <pc:sldChg chg="modSp mod">
        <pc:chgData name="Baugus, Jeffery A." userId="a35f03bd-cc74-486b-a224-5f968f8b88f1" providerId="ADAL" clId="{20751CB9-2EEA-4AF4-8791-72A832300399}" dt="2022-08-26T20:01:11.839" v="180" actId="20577"/>
        <pc:sldMkLst>
          <pc:docMk/>
          <pc:sldMk cId="0" sldId="268"/>
        </pc:sldMkLst>
        <pc:spChg chg="mod">
          <ac:chgData name="Baugus, Jeffery A." userId="a35f03bd-cc74-486b-a224-5f968f8b88f1" providerId="ADAL" clId="{20751CB9-2EEA-4AF4-8791-72A832300399}" dt="2022-08-26T20:01:11.839" v="180" actId="20577"/>
          <ac:spMkLst>
            <pc:docMk/>
            <pc:sldMk cId="0" sldId="268"/>
            <ac:spMk id="149" creationId="{00000000-0000-0000-0000-000000000000}"/>
          </ac:spMkLst>
        </pc:spChg>
      </pc:sldChg>
      <pc:sldChg chg="modSp mod">
        <pc:chgData name="Baugus, Jeffery A." userId="a35f03bd-cc74-486b-a224-5f968f8b88f1" providerId="ADAL" clId="{20751CB9-2EEA-4AF4-8791-72A832300399}" dt="2022-08-26T20:01:15" v="182" actId="20577"/>
        <pc:sldMkLst>
          <pc:docMk/>
          <pc:sldMk cId="0" sldId="269"/>
        </pc:sldMkLst>
        <pc:spChg chg="mod">
          <ac:chgData name="Baugus, Jeffery A." userId="a35f03bd-cc74-486b-a224-5f968f8b88f1" providerId="ADAL" clId="{20751CB9-2EEA-4AF4-8791-72A832300399}" dt="2022-08-26T20:01:15" v="182" actId="20577"/>
          <ac:spMkLst>
            <pc:docMk/>
            <pc:sldMk cId="0" sldId="269"/>
            <ac:spMk id="157" creationId="{00000000-0000-0000-0000-000000000000}"/>
          </ac:spMkLst>
        </pc:spChg>
      </pc:sldChg>
      <pc:sldChg chg="modSp mod">
        <pc:chgData name="Baugus, Jeffery A." userId="a35f03bd-cc74-486b-a224-5f968f8b88f1" providerId="ADAL" clId="{20751CB9-2EEA-4AF4-8791-72A832300399}" dt="2022-08-26T20:01:18.696" v="184" actId="20577"/>
        <pc:sldMkLst>
          <pc:docMk/>
          <pc:sldMk cId="0" sldId="270"/>
        </pc:sldMkLst>
        <pc:spChg chg="mod">
          <ac:chgData name="Baugus, Jeffery A." userId="a35f03bd-cc74-486b-a224-5f968f8b88f1" providerId="ADAL" clId="{20751CB9-2EEA-4AF4-8791-72A832300399}" dt="2022-08-26T20:01:18.696" v="184" actId="20577"/>
          <ac:spMkLst>
            <pc:docMk/>
            <pc:sldMk cId="0" sldId="270"/>
            <ac:spMk id="165" creationId="{00000000-0000-0000-0000-000000000000}"/>
          </ac:spMkLst>
        </pc:spChg>
      </pc:sldChg>
      <pc:sldChg chg="modSp mod">
        <pc:chgData name="Baugus, Jeffery A." userId="a35f03bd-cc74-486b-a224-5f968f8b88f1" providerId="ADAL" clId="{20751CB9-2EEA-4AF4-8791-72A832300399}" dt="2022-08-26T20:01:22.295" v="186" actId="20577"/>
        <pc:sldMkLst>
          <pc:docMk/>
          <pc:sldMk cId="0" sldId="271"/>
        </pc:sldMkLst>
        <pc:spChg chg="mod">
          <ac:chgData name="Baugus, Jeffery A." userId="a35f03bd-cc74-486b-a224-5f968f8b88f1" providerId="ADAL" clId="{20751CB9-2EEA-4AF4-8791-72A832300399}" dt="2022-08-26T20:01:22.295" v="186" actId="20577"/>
          <ac:spMkLst>
            <pc:docMk/>
            <pc:sldMk cId="0" sldId="271"/>
            <ac:spMk id="173" creationId="{00000000-0000-0000-0000-000000000000}"/>
          </ac:spMkLst>
        </pc:spChg>
      </pc:sldChg>
      <pc:sldChg chg="modSp mod">
        <pc:chgData name="Baugus, Jeffery A." userId="a35f03bd-cc74-486b-a224-5f968f8b88f1" providerId="ADAL" clId="{20751CB9-2EEA-4AF4-8791-72A832300399}" dt="2022-08-26T20:01:25.765" v="188" actId="20577"/>
        <pc:sldMkLst>
          <pc:docMk/>
          <pc:sldMk cId="0" sldId="272"/>
        </pc:sldMkLst>
        <pc:spChg chg="mod">
          <ac:chgData name="Baugus, Jeffery A." userId="a35f03bd-cc74-486b-a224-5f968f8b88f1" providerId="ADAL" clId="{20751CB9-2EEA-4AF4-8791-72A832300399}" dt="2022-08-26T20:01:25.765" v="188" actId="20577"/>
          <ac:spMkLst>
            <pc:docMk/>
            <pc:sldMk cId="0" sldId="272"/>
            <ac:spMk id="181" creationId="{00000000-0000-0000-0000-000000000000}"/>
          </ac:spMkLst>
        </pc:spChg>
      </pc:sldChg>
      <pc:sldChg chg="modSp mod">
        <pc:chgData name="Baugus, Jeffery A." userId="a35f03bd-cc74-486b-a224-5f968f8b88f1" providerId="ADAL" clId="{20751CB9-2EEA-4AF4-8791-72A832300399}" dt="2022-08-26T20:01:29.230" v="190" actId="20577"/>
        <pc:sldMkLst>
          <pc:docMk/>
          <pc:sldMk cId="0" sldId="273"/>
        </pc:sldMkLst>
        <pc:spChg chg="mod">
          <ac:chgData name="Baugus, Jeffery A." userId="a35f03bd-cc74-486b-a224-5f968f8b88f1" providerId="ADAL" clId="{20751CB9-2EEA-4AF4-8791-72A832300399}" dt="2022-08-26T20:01:29.230" v="190" actId="20577"/>
          <ac:spMkLst>
            <pc:docMk/>
            <pc:sldMk cId="0" sldId="273"/>
            <ac:spMk id="189" creationId="{00000000-0000-0000-0000-000000000000}"/>
          </ac:spMkLst>
        </pc:spChg>
      </pc:sldChg>
      <pc:sldChg chg="modSp mod">
        <pc:chgData name="Baugus, Jeffery A." userId="a35f03bd-cc74-486b-a224-5f968f8b88f1" providerId="ADAL" clId="{20751CB9-2EEA-4AF4-8791-72A832300399}" dt="2022-08-26T20:01:33.959" v="192" actId="20577"/>
        <pc:sldMkLst>
          <pc:docMk/>
          <pc:sldMk cId="0" sldId="274"/>
        </pc:sldMkLst>
        <pc:spChg chg="mod">
          <ac:chgData name="Baugus, Jeffery A." userId="a35f03bd-cc74-486b-a224-5f968f8b88f1" providerId="ADAL" clId="{20751CB9-2EEA-4AF4-8791-72A832300399}" dt="2022-08-26T20:01:33.959" v="192" actId="20577"/>
          <ac:spMkLst>
            <pc:docMk/>
            <pc:sldMk cId="0" sldId="274"/>
            <ac:spMk id="197" creationId="{00000000-0000-0000-0000-000000000000}"/>
          </ac:spMkLst>
        </pc:spChg>
      </pc:sldChg>
      <pc:sldChg chg="modSp mod">
        <pc:chgData name="Baugus, Jeffery A." userId="a35f03bd-cc74-486b-a224-5f968f8b88f1" providerId="ADAL" clId="{20751CB9-2EEA-4AF4-8791-72A832300399}" dt="2022-08-26T20:01:37.495" v="194" actId="20577"/>
        <pc:sldMkLst>
          <pc:docMk/>
          <pc:sldMk cId="0" sldId="275"/>
        </pc:sldMkLst>
        <pc:spChg chg="mod">
          <ac:chgData name="Baugus, Jeffery A." userId="a35f03bd-cc74-486b-a224-5f968f8b88f1" providerId="ADAL" clId="{20751CB9-2EEA-4AF4-8791-72A832300399}" dt="2022-08-26T20:01:37.495" v="194" actId="20577"/>
          <ac:spMkLst>
            <pc:docMk/>
            <pc:sldMk cId="0" sldId="275"/>
            <ac:spMk id="205" creationId="{00000000-0000-0000-0000-000000000000}"/>
          </ac:spMkLst>
        </pc:spChg>
      </pc:sldChg>
      <pc:sldChg chg="modSp mod">
        <pc:chgData name="Baugus, Jeffery A." userId="a35f03bd-cc74-486b-a224-5f968f8b88f1" providerId="ADAL" clId="{20751CB9-2EEA-4AF4-8791-72A832300399}" dt="2022-08-26T20:01:40.936" v="196" actId="20577"/>
        <pc:sldMkLst>
          <pc:docMk/>
          <pc:sldMk cId="0" sldId="276"/>
        </pc:sldMkLst>
        <pc:spChg chg="mod">
          <ac:chgData name="Baugus, Jeffery A." userId="a35f03bd-cc74-486b-a224-5f968f8b88f1" providerId="ADAL" clId="{20751CB9-2EEA-4AF4-8791-72A832300399}" dt="2022-08-26T20:01:40.936" v="196" actId="20577"/>
          <ac:spMkLst>
            <pc:docMk/>
            <pc:sldMk cId="0" sldId="276"/>
            <ac:spMk id="213" creationId="{00000000-0000-0000-0000-000000000000}"/>
          </ac:spMkLst>
        </pc:spChg>
      </pc:sldChg>
      <pc:sldChg chg="modSp mod">
        <pc:chgData name="Baugus, Jeffery A." userId="a35f03bd-cc74-486b-a224-5f968f8b88f1" providerId="ADAL" clId="{20751CB9-2EEA-4AF4-8791-72A832300399}" dt="2022-08-26T20:01:47.613" v="198" actId="20577"/>
        <pc:sldMkLst>
          <pc:docMk/>
          <pc:sldMk cId="0" sldId="277"/>
        </pc:sldMkLst>
        <pc:spChg chg="mod">
          <ac:chgData name="Baugus, Jeffery A." userId="a35f03bd-cc74-486b-a224-5f968f8b88f1" providerId="ADAL" clId="{20751CB9-2EEA-4AF4-8791-72A832300399}" dt="2022-08-26T20:01:47.613" v="198" actId="20577"/>
          <ac:spMkLst>
            <pc:docMk/>
            <pc:sldMk cId="0" sldId="277"/>
            <ac:spMk id="221" creationId="{00000000-0000-0000-0000-000000000000}"/>
          </ac:spMkLst>
        </pc:spChg>
      </pc:sldChg>
      <pc:sldChg chg="modSp mod">
        <pc:chgData name="Baugus, Jeffery A." userId="a35f03bd-cc74-486b-a224-5f968f8b88f1" providerId="ADAL" clId="{20751CB9-2EEA-4AF4-8791-72A832300399}" dt="2022-08-26T20:02:03.447" v="206" actId="20577"/>
        <pc:sldMkLst>
          <pc:docMk/>
          <pc:sldMk cId="0" sldId="281"/>
        </pc:sldMkLst>
        <pc:spChg chg="mod">
          <ac:chgData name="Baugus, Jeffery A." userId="a35f03bd-cc74-486b-a224-5f968f8b88f1" providerId="ADAL" clId="{20751CB9-2EEA-4AF4-8791-72A832300399}" dt="2022-08-26T20:02:03.447" v="206" actId="20577"/>
          <ac:spMkLst>
            <pc:docMk/>
            <pc:sldMk cId="0" sldId="281"/>
            <ac:spMk id="253" creationId="{00000000-0000-0000-0000-000000000000}"/>
          </ac:spMkLst>
        </pc:spChg>
      </pc:sldChg>
      <pc:sldChg chg="modSp mod">
        <pc:chgData name="Baugus, Jeffery A." userId="a35f03bd-cc74-486b-a224-5f968f8b88f1" providerId="ADAL" clId="{20751CB9-2EEA-4AF4-8791-72A832300399}" dt="2022-08-26T20:02:07.109" v="208" actId="20577"/>
        <pc:sldMkLst>
          <pc:docMk/>
          <pc:sldMk cId="0" sldId="282"/>
        </pc:sldMkLst>
        <pc:spChg chg="mod">
          <ac:chgData name="Baugus, Jeffery A." userId="a35f03bd-cc74-486b-a224-5f968f8b88f1" providerId="ADAL" clId="{20751CB9-2EEA-4AF4-8791-72A832300399}" dt="2022-08-26T20:02:07.109" v="208" actId="20577"/>
          <ac:spMkLst>
            <pc:docMk/>
            <pc:sldMk cId="0" sldId="282"/>
            <ac:spMk id="261" creationId="{00000000-0000-0000-0000-000000000000}"/>
          </ac:spMkLst>
        </pc:spChg>
      </pc:sldChg>
      <pc:sldChg chg="modSp mod">
        <pc:chgData name="Baugus, Jeffery A." userId="a35f03bd-cc74-486b-a224-5f968f8b88f1" providerId="ADAL" clId="{20751CB9-2EEA-4AF4-8791-72A832300399}" dt="2022-08-26T20:02:11.821" v="210" actId="20577"/>
        <pc:sldMkLst>
          <pc:docMk/>
          <pc:sldMk cId="0" sldId="283"/>
        </pc:sldMkLst>
        <pc:spChg chg="mod">
          <ac:chgData name="Baugus, Jeffery A." userId="a35f03bd-cc74-486b-a224-5f968f8b88f1" providerId="ADAL" clId="{20751CB9-2EEA-4AF4-8791-72A832300399}" dt="2022-08-26T20:02:11.821" v="210" actId="20577"/>
          <ac:spMkLst>
            <pc:docMk/>
            <pc:sldMk cId="0" sldId="283"/>
            <ac:spMk id="269" creationId="{00000000-0000-0000-0000-000000000000}"/>
          </ac:spMkLst>
        </pc:spChg>
      </pc:sldChg>
      <pc:sldChg chg="modSp mod">
        <pc:chgData name="Baugus, Jeffery A." userId="a35f03bd-cc74-486b-a224-5f968f8b88f1" providerId="ADAL" clId="{20751CB9-2EEA-4AF4-8791-72A832300399}" dt="2022-08-26T20:02:15.575" v="212" actId="20577"/>
        <pc:sldMkLst>
          <pc:docMk/>
          <pc:sldMk cId="0" sldId="284"/>
        </pc:sldMkLst>
        <pc:spChg chg="mod">
          <ac:chgData name="Baugus, Jeffery A." userId="a35f03bd-cc74-486b-a224-5f968f8b88f1" providerId="ADAL" clId="{20751CB9-2EEA-4AF4-8791-72A832300399}" dt="2022-08-26T20:02:15.575" v="212" actId="20577"/>
          <ac:spMkLst>
            <pc:docMk/>
            <pc:sldMk cId="0" sldId="284"/>
            <ac:spMk id="277" creationId="{00000000-0000-0000-0000-000000000000}"/>
          </ac:spMkLst>
        </pc:spChg>
      </pc:sldChg>
      <pc:sldChg chg="modSp mod">
        <pc:chgData name="Baugus, Jeffery A." userId="a35f03bd-cc74-486b-a224-5f968f8b88f1" providerId="ADAL" clId="{20751CB9-2EEA-4AF4-8791-72A832300399}" dt="2022-08-26T20:02:24.551" v="216" actId="20577"/>
        <pc:sldMkLst>
          <pc:docMk/>
          <pc:sldMk cId="0" sldId="286"/>
        </pc:sldMkLst>
        <pc:spChg chg="mod">
          <ac:chgData name="Baugus, Jeffery A." userId="a35f03bd-cc74-486b-a224-5f968f8b88f1" providerId="ADAL" clId="{20751CB9-2EEA-4AF4-8791-72A832300399}" dt="2022-08-26T20:02:24.551" v="216" actId="20577"/>
          <ac:spMkLst>
            <pc:docMk/>
            <pc:sldMk cId="0" sldId="286"/>
            <ac:spMk id="293" creationId="{00000000-0000-0000-0000-000000000000}"/>
          </ac:spMkLst>
        </pc:spChg>
      </pc:sldChg>
      <pc:sldChg chg="modSp mod">
        <pc:chgData name="Baugus, Jeffery A." userId="a35f03bd-cc74-486b-a224-5f968f8b88f1" providerId="ADAL" clId="{20751CB9-2EEA-4AF4-8791-72A832300399}" dt="2022-08-26T20:02:29.021" v="218" actId="20577"/>
        <pc:sldMkLst>
          <pc:docMk/>
          <pc:sldMk cId="0" sldId="287"/>
        </pc:sldMkLst>
        <pc:spChg chg="mod">
          <ac:chgData name="Baugus, Jeffery A." userId="a35f03bd-cc74-486b-a224-5f968f8b88f1" providerId="ADAL" clId="{20751CB9-2EEA-4AF4-8791-72A832300399}" dt="2022-08-26T20:02:29.021" v="218" actId="20577"/>
          <ac:spMkLst>
            <pc:docMk/>
            <pc:sldMk cId="0" sldId="287"/>
            <ac:spMk id="301" creationId="{00000000-0000-0000-0000-000000000000}"/>
          </ac:spMkLst>
        </pc:spChg>
      </pc:sldChg>
      <pc:sldChg chg="modSp mod">
        <pc:chgData name="Baugus, Jeffery A." userId="a35f03bd-cc74-486b-a224-5f968f8b88f1" providerId="ADAL" clId="{20751CB9-2EEA-4AF4-8791-72A832300399}" dt="2022-08-26T20:02:32.869" v="220" actId="20577"/>
        <pc:sldMkLst>
          <pc:docMk/>
          <pc:sldMk cId="0" sldId="288"/>
        </pc:sldMkLst>
        <pc:spChg chg="mod">
          <ac:chgData name="Baugus, Jeffery A." userId="a35f03bd-cc74-486b-a224-5f968f8b88f1" providerId="ADAL" clId="{20751CB9-2EEA-4AF4-8791-72A832300399}" dt="2022-08-26T20:02:32.869" v="220" actId="20577"/>
          <ac:spMkLst>
            <pc:docMk/>
            <pc:sldMk cId="0" sldId="288"/>
            <ac:spMk id="309" creationId="{00000000-0000-0000-0000-000000000000}"/>
          </ac:spMkLst>
        </pc:spChg>
      </pc:sldChg>
      <pc:sldChg chg="modSp mod">
        <pc:chgData name="Baugus, Jeffery A." userId="a35f03bd-cc74-486b-a224-5f968f8b88f1" providerId="ADAL" clId="{20751CB9-2EEA-4AF4-8791-72A832300399}" dt="2022-08-26T20:02:36.607" v="222" actId="20577"/>
        <pc:sldMkLst>
          <pc:docMk/>
          <pc:sldMk cId="0" sldId="289"/>
        </pc:sldMkLst>
        <pc:spChg chg="mod">
          <ac:chgData name="Baugus, Jeffery A." userId="a35f03bd-cc74-486b-a224-5f968f8b88f1" providerId="ADAL" clId="{20751CB9-2EEA-4AF4-8791-72A832300399}" dt="2022-08-26T20:02:36.607" v="222" actId="20577"/>
          <ac:spMkLst>
            <pc:docMk/>
            <pc:sldMk cId="0" sldId="289"/>
            <ac:spMk id="317" creationId="{00000000-0000-0000-0000-000000000000}"/>
          </ac:spMkLst>
        </pc:spChg>
      </pc:sldChg>
      <pc:sldChg chg="modSp mod">
        <pc:chgData name="Baugus, Jeffery A." userId="a35f03bd-cc74-486b-a224-5f968f8b88f1" providerId="ADAL" clId="{20751CB9-2EEA-4AF4-8791-72A832300399}" dt="2022-08-26T20:02:40.431" v="224" actId="20577"/>
        <pc:sldMkLst>
          <pc:docMk/>
          <pc:sldMk cId="0" sldId="290"/>
        </pc:sldMkLst>
        <pc:spChg chg="mod">
          <ac:chgData name="Baugus, Jeffery A." userId="a35f03bd-cc74-486b-a224-5f968f8b88f1" providerId="ADAL" clId="{20751CB9-2EEA-4AF4-8791-72A832300399}" dt="2022-08-26T20:02:40.431" v="224" actId="20577"/>
          <ac:spMkLst>
            <pc:docMk/>
            <pc:sldMk cId="0" sldId="290"/>
            <ac:spMk id="325" creationId="{00000000-0000-0000-0000-000000000000}"/>
          </ac:spMkLst>
        </pc:spChg>
      </pc:sldChg>
      <pc:sldChg chg="modSp mod">
        <pc:chgData name="Baugus, Jeffery A." userId="a35f03bd-cc74-486b-a224-5f968f8b88f1" providerId="ADAL" clId="{20751CB9-2EEA-4AF4-8791-72A832300399}" dt="2022-08-26T20:02:44.471" v="226" actId="20577"/>
        <pc:sldMkLst>
          <pc:docMk/>
          <pc:sldMk cId="0" sldId="291"/>
        </pc:sldMkLst>
        <pc:spChg chg="mod">
          <ac:chgData name="Baugus, Jeffery A." userId="a35f03bd-cc74-486b-a224-5f968f8b88f1" providerId="ADAL" clId="{20751CB9-2EEA-4AF4-8791-72A832300399}" dt="2022-08-26T20:02:44.471" v="226" actId="20577"/>
          <ac:spMkLst>
            <pc:docMk/>
            <pc:sldMk cId="0" sldId="291"/>
            <ac:spMk id="333" creationId="{00000000-0000-0000-0000-000000000000}"/>
          </ac:spMkLst>
        </pc:spChg>
      </pc:sldChg>
      <pc:sldChg chg="modSp mod">
        <pc:chgData name="Baugus, Jeffery A." userId="a35f03bd-cc74-486b-a224-5f968f8b88f1" providerId="ADAL" clId="{20751CB9-2EEA-4AF4-8791-72A832300399}" dt="2022-08-26T20:03:20.101" v="244" actId="20577"/>
        <pc:sldMkLst>
          <pc:docMk/>
          <pc:sldMk cId="0" sldId="292"/>
        </pc:sldMkLst>
        <pc:spChg chg="mod">
          <ac:chgData name="Baugus, Jeffery A." userId="a35f03bd-cc74-486b-a224-5f968f8b88f1" providerId="ADAL" clId="{20751CB9-2EEA-4AF4-8791-72A832300399}" dt="2022-08-26T20:03:20.101" v="244" actId="20577"/>
          <ac:spMkLst>
            <pc:docMk/>
            <pc:sldMk cId="0" sldId="292"/>
            <ac:spMk id="341" creationId="{00000000-0000-0000-0000-000000000000}"/>
          </ac:spMkLst>
        </pc:spChg>
      </pc:sldChg>
      <pc:sldChg chg="modSp mod">
        <pc:chgData name="Baugus, Jeffery A." userId="a35f03bd-cc74-486b-a224-5f968f8b88f1" providerId="ADAL" clId="{20751CB9-2EEA-4AF4-8791-72A832300399}" dt="2022-08-26T20:03:23.838" v="246" actId="20577"/>
        <pc:sldMkLst>
          <pc:docMk/>
          <pc:sldMk cId="0" sldId="293"/>
        </pc:sldMkLst>
        <pc:spChg chg="mod">
          <ac:chgData name="Baugus, Jeffery A." userId="a35f03bd-cc74-486b-a224-5f968f8b88f1" providerId="ADAL" clId="{20751CB9-2EEA-4AF4-8791-72A832300399}" dt="2022-08-26T20:03:23.838" v="246" actId="20577"/>
          <ac:spMkLst>
            <pc:docMk/>
            <pc:sldMk cId="0" sldId="293"/>
            <ac:spMk id="349" creationId="{00000000-0000-0000-0000-000000000000}"/>
          </ac:spMkLst>
        </pc:spChg>
      </pc:sldChg>
      <pc:sldChg chg="modSp mod">
        <pc:chgData name="Baugus, Jeffery A." userId="a35f03bd-cc74-486b-a224-5f968f8b88f1" providerId="ADAL" clId="{20751CB9-2EEA-4AF4-8791-72A832300399}" dt="2022-08-26T20:03:27.812" v="248" actId="20577"/>
        <pc:sldMkLst>
          <pc:docMk/>
          <pc:sldMk cId="0" sldId="294"/>
        </pc:sldMkLst>
        <pc:spChg chg="mod">
          <ac:chgData name="Baugus, Jeffery A." userId="a35f03bd-cc74-486b-a224-5f968f8b88f1" providerId="ADAL" clId="{20751CB9-2EEA-4AF4-8791-72A832300399}" dt="2022-08-26T20:03:27.812" v="248" actId="20577"/>
          <ac:spMkLst>
            <pc:docMk/>
            <pc:sldMk cId="0" sldId="294"/>
            <ac:spMk id="357" creationId="{00000000-0000-0000-0000-000000000000}"/>
          </ac:spMkLst>
        </pc:spChg>
      </pc:sldChg>
      <pc:sldChg chg="modSp mod ord">
        <pc:chgData name="Baugus, Jeffery A." userId="a35f03bd-cc74-486b-a224-5f968f8b88f1" providerId="ADAL" clId="{20751CB9-2EEA-4AF4-8791-72A832300399}" dt="2022-08-26T20:02:55.648" v="232" actId="20577"/>
        <pc:sldMkLst>
          <pc:docMk/>
          <pc:sldMk cId="0" sldId="295"/>
        </pc:sldMkLst>
        <pc:spChg chg="mod">
          <ac:chgData name="Baugus, Jeffery A." userId="a35f03bd-cc74-486b-a224-5f968f8b88f1" providerId="ADAL" clId="{20751CB9-2EEA-4AF4-8791-72A832300399}" dt="2022-08-26T19:23:36.206" v="43" actId="1076"/>
          <ac:spMkLst>
            <pc:docMk/>
            <pc:sldMk cId="0" sldId="295"/>
            <ac:spMk id="6" creationId="{5173CAC2-E387-4F8F-9A2A-3CFA7DF62D1A}"/>
          </ac:spMkLst>
        </pc:spChg>
        <pc:spChg chg="mod">
          <ac:chgData name="Baugus, Jeffery A." userId="a35f03bd-cc74-486b-a224-5f968f8b88f1" providerId="ADAL" clId="{20751CB9-2EEA-4AF4-8791-72A832300399}" dt="2022-08-26T20:02:55.648" v="232" actId="20577"/>
          <ac:spMkLst>
            <pc:docMk/>
            <pc:sldMk cId="0" sldId="295"/>
            <ac:spMk id="365" creationId="{00000000-0000-0000-0000-000000000000}"/>
          </ac:spMkLst>
        </pc:spChg>
      </pc:sldChg>
      <pc:sldChg chg="modSp mod">
        <pc:chgData name="Baugus, Jeffery A." userId="a35f03bd-cc74-486b-a224-5f968f8b88f1" providerId="ADAL" clId="{20751CB9-2EEA-4AF4-8791-72A832300399}" dt="2022-08-26T20:03:42.318" v="256" actId="20577"/>
        <pc:sldMkLst>
          <pc:docMk/>
          <pc:sldMk cId="0" sldId="297"/>
        </pc:sldMkLst>
        <pc:spChg chg="mod">
          <ac:chgData name="Baugus, Jeffery A." userId="a35f03bd-cc74-486b-a224-5f968f8b88f1" providerId="ADAL" clId="{20751CB9-2EEA-4AF4-8791-72A832300399}" dt="2022-08-26T20:03:42.318" v="256" actId="20577"/>
          <ac:spMkLst>
            <pc:docMk/>
            <pc:sldMk cId="0" sldId="297"/>
            <ac:spMk id="381" creationId="{00000000-0000-0000-0000-000000000000}"/>
          </ac:spMkLst>
        </pc:spChg>
      </pc:sldChg>
      <pc:sldChg chg="del">
        <pc:chgData name="Baugus, Jeffery A." userId="a35f03bd-cc74-486b-a224-5f968f8b88f1" providerId="ADAL" clId="{20751CB9-2EEA-4AF4-8791-72A832300399}" dt="2022-08-26T19:16:44.143" v="25" actId="47"/>
        <pc:sldMkLst>
          <pc:docMk/>
          <pc:sldMk cId="2149588312" sldId="312"/>
        </pc:sldMkLst>
      </pc:sldChg>
      <pc:sldChg chg="del">
        <pc:chgData name="Baugus, Jeffery A." userId="a35f03bd-cc74-486b-a224-5f968f8b88f1" providerId="ADAL" clId="{20751CB9-2EEA-4AF4-8791-72A832300399}" dt="2022-08-26T19:16:56.291" v="26" actId="47"/>
        <pc:sldMkLst>
          <pc:docMk/>
          <pc:sldMk cId="2211946782" sldId="313"/>
        </pc:sldMkLst>
      </pc:sldChg>
      <pc:sldChg chg="del">
        <pc:chgData name="Baugus, Jeffery A." userId="a35f03bd-cc74-486b-a224-5f968f8b88f1" providerId="ADAL" clId="{20751CB9-2EEA-4AF4-8791-72A832300399}" dt="2022-08-26T19:15:31.774" v="10" actId="47"/>
        <pc:sldMkLst>
          <pc:docMk/>
          <pc:sldMk cId="3940712906" sldId="314"/>
        </pc:sldMkLst>
      </pc:sldChg>
      <pc:sldChg chg="del">
        <pc:chgData name="Baugus, Jeffery A." userId="a35f03bd-cc74-486b-a224-5f968f8b88f1" providerId="ADAL" clId="{20751CB9-2EEA-4AF4-8791-72A832300399}" dt="2022-08-26T19:15:26.920" v="9" actId="47"/>
        <pc:sldMkLst>
          <pc:docMk/>
          <pc:sldMk cId="519403698" sldId="315"/>
        </pc:sldMkLst>
      </pc:sldChg>
      <pc:sldChg chg="del">
        <pc:chgData name="Baugus, Jeffery A." userId="a35f03bd-cc74-486b-a224-5f968f8b88f1" providerId="ADAL" clId="{20751CB9-2EEA-4AF4-8791-72A832300399}" dt="2022-08-26T19:15:24.545" v="8" actId="47"/>
        <pc:sldMkLst>
          <pc:docMk/>
          <pc:sldMk cId="2809072466" sldId="316"/>
        </pc:sldMkLst>
      </pc:sldChg>
      <pc:sldChg chg="del">
        <pc:chgData name="Baugus, Jeffery A." userId="a35f03bd-cc74-486b-a224-5f968f8b88f1" providerId="ADAL" clId="{20751CB9-2EEA-4AF4-8791-72A832300399}" dt="2022-08-26T19:15:08.803" v="7" actId="47"/>
        <pc:sldMkLst>
          <pc:docMk/>
          <pc:sldMk cId="2119848316" sldId="317"/>
        </pc:sldMkLst>
      </pc:sldChg>
      <pc:sldChg chg="del">
        <pc:chgData name="Baugus, Jeffery A." userId="a35f03bd-cc74-486b-a224-5f968f8b88f1" providerId="ADAL" clId="{20751CB9-2EEA-4AF4-8791-72A832300399}" dt="2022-08-26T19:15:05.452" v="6" actId="47"/>
        <pc:sldMkLst>
          <pc:docMk/>
          <pc:sldMk cId="1107530796" sldId="318"/>
        </pc:sldMkLst>
      </pc:sldChg>
      <pc:sldChg chg="modSp mod">
        <pc:chgData name="Baugus, Jeffery A." userId="a35f03bd-cc74-486b-a224-5f968f8b88f1" providerId="ADAL" clId="{20751CB9-2EEA-4AF4-8791-72A832300399}" dt="2022-08-26T20:06:21.291" v="344" actId="20577"/>
        <pc:sldMkLst>
          <pc:docMk/>
          <pc:sldMk cId="294520398" sldId="319"/>
        </pc:sldMkLst>
        <pc:spChg chg="mod">
          <ac:chgData name="Baugus, Jeffery A." userId="a35f03bd-cc74-486b-a224-5f968f8b88f1" providerId="ADAL" clId="{20751CB9-2EEA-4AF4-8791-72A832300399}" dt="2022-08-26T20:06:21.291" v="344" actId="20577"/>
          <ac:spMkLst>
            <pc:docMk/>
            <pc:sldMk cId="294520398" sldId="319"/>
            <ac:spMk id="493" creationId="{00000000-0000-0000-0000-000000000000}"/>
          </ac:spMkLst>
        </pc:spChg>
      </pc:sldChg>
      <pc:sldChg chg="modSp mod">
        <pc:chgData name="Baugus, Jeffery A." userId="a35f03bd-cc74-486b-a224-5f968f8b88f1" providerId="ADAL" clId="{20751CB9-2EEA-4AF4-8791-72A832300399}" dt="2022-08-26T20:06:25.028" v="346" actId="20577"/>
        <pc:sldMkLst>
          <pc:docMk/>
          <pc:sldMk cId="548671820" sldId="320"/>
        </pc:sldMkLst>
        <pc:spChg chg="mod">
          <ac:chgData name="Baugus, Jeffery A." userId="a35f03bd-cc74-486b-a224-5f968f8b88f1" providerId="ADAL" clId="{20751CB9-2EEA-4AF4-8791-72A832300399}" dt="2022-08-26T20:06:25.028" v="346" actId="20577"/>
          <ac:spMkLst>
            <pc:docMk/>
            <pc:sldMk cId="548671820" sldId="320"/>
            <ac:spMk id="493" creationId="{00000000-0000-0000-0000-000000000000}"/>
          </ac:spMkLst>
        </pc:spChg>
      </pc:sldChg>
      <pc:sldChg chg="modSp mod">
        <pc:chgData name="Baugus, Jeffery A." userId="a35f03bd-cc74-486b-a224-5f968f8b88f1" providerId="ADAL" clId="{20751CB9-2EEA-4AF4-8791-72A832300399}" dt="2022-08-26T20:06:30.836" v="348" actId="20577"/>
        <pc:sldMkLst>
          <pc:docMk/>
          <pc:sldMk cId="2797423163" sldId="321"/>
        </pc:sldMkLst>
        <pc:spChg chg="mod">
          <ac:chgData name="Baugus, Jeffery A." userId="a35f03bd-cc74-486b-a224-5f968f8b88f1" providerId="ADAL" clId="{20751CB9-2EEA-4AF4-8791-72A832300399}" dt="2022-08-26T20:06:30.836" v="348" actId="20577"/>
          <ac:spMkLst>
            <pc:docMk/>
            <pc:sldMk cId="2797423163" sldId="321"/>
            <ac:spMk id="493" creationId="{00000000-0000-0000-0000-000000000000}"/>
          </ac:spMkLst>
        </pc:spChg>
      </pc:sldChg>
      <pc:sldChg chg="modSp mod">
        <pc:chgData name="Baugus, Jeffery A." userId="a35f03bd-cc74-486b-a224-5f968f8b88f1" providerId="ADAL" clId="{20751CB9-2EEA-4AF4-8791-72A832300399}" dt="2022-08-26T20:05:08.148" v="302" actId="20577"/>
        <pc:sldMkLst>
          <pc:docMk/>
          <pc:sldMk cId="391766321" sldId="322"/>
        </pc:sldMkLst>
        <pc:spChg chg="mod">
          <ac:chgData name="Baugus, Jeffery A." userId="a35f03bd-cc74-486b-a224-5f968f8b88f1" providerId="ADAL" clId="{20751CB9-2EEA-4AF4-8791-72A832300399}" dt="2022-08-26T20:05:08.148" v="302" actId="20577"/>
          <ac:spMkLst>
            <pc:docMk/>
            <pc:sldMk cId="391766321" sldId="322"/>
            <ac:spMk id="493" creationId="{00000000-0000-0000-0000-000000000000}"/>
          </ac:spMkLst>
        </pc:spChg>
      </pc:sldChg>
      <pc:sldChg chg="modSp mod">
        <pc:chgData name="Baugus, Jeffery A." userId="a35f03bd-cc74-486b-a224-5f968f8b88f1" providerId="ADAL" clId="{20751CB9-2EEA-4AF4-8791-72A832300399}" dt="2022-08-26T20:05:45.781" v="324" actId="20577"/>
        <pc:sldMkLst>
          <pc:docMk/>
          <pc:sldMk cId="1509058809" sldId="323"/>
        </pc:sldMkLst>
        <pc:spChg chg="mod">
          <ac:chgData name="Baugus, Jeffery A." userId="a35f03bd-cc74-486b-a224-5f968f8b88f1" providerId="ADAL" clId="{20751CB9-2EEA-4AF4-8791-72A832300399}" dt="2022-08-26T20:05:45.781" v="324" actId="20577"/>
          <ac:spMkLst>
            <pc:docMk/>
            <pc:sldMk cId="1509058809" sldId="323"/>
            <ac:spMk id="493" creationId="{00000000-0000-0000-0000-000000000000}"/>
          </ac:spMkLst>
        </pc:spChg>
      </pc:sldChg>
      <pc:sldChg chg="modSp mod">
        <pc:chgData name="Baugus, Jeffery A." userId="a35f03bd-cc74-486b-a224-5f968f8b88f1" providerId="ADAL" clId="{20751CB9-2EEA-4AF4-8791-72A832300399}" dt="2022-08-26T20:05:49.541" v="326" actId="20577"/>
        <pc:sldMkLst>
          <pc:docMk/>
          <pc:sldMk cId="3511321620" sldId="324"/>
        </pc:sldMkLst>
        <pc:spChg chg="mod">
          <ac:chgData name="Baugus, Jeffery A." userId="a35f03bd-cc74-486b-a224-5f968f8b88f1" providerId="ADAL" clId="{20751CB9-2EEA-4AF4-8791-72A832300399}" dt="2022-08-26T20:05:49.541" v="326" actId="20577"/>
          <ac:spMkLst>
            <pc:docMk/>
            <pc:sldMk cId="3511321620" sldId="324"/>
            <ac:spMk id="493" creationId="{00000000-0000-0000-0000-000000000000}"/>
          </ac:spMkLst>
        </pc:spChg>
      </pc:sldChg>
      <pc:sldChg chg="modSp mod">
        <pc:chgData name="Baugus, Jeffery A." userId="a35f03bd-cc74-486b-a224-5f968f8b88f1" providerId="ADAL" clId="{20751CB9-2EEA-4AF4-8791-72A832300399}" dt="2022-08-26T20:05:52.685" v="328" actId="20577"/>
        <pc:sldMkLst>
          <pc:docMk/>
          <pc:sldMk cId="2451191591" sldId="325"/>
        </pc:sldMkLst>
        <pc:spChg chg="mod">
          <ac:chgData name="Baugus, Jeffery A." userId="a35f03bd-cc74-486b-a224-5f968f8b88f1" providerId="ADAL" clId="{20751CB9-2EEA-4AF4-8791-72A832300399}" dt="2022-08-26T20:05:52.685" v="328" actId="20577"/>
          <ac:spMkLst>
            <pc:docMk/>
            <pc:sldMk cId="2451191591" sldId="325"/>
            <ac:spMk id="493" creationId="{00000000-0000-0000-0000-000000000000}"/>
          </ac:spMkLst>
        </pc:spChg>
      </pc:sldChg>
      <pc:sldChg chg="modSp mod">
        <pc:chgData name="Baugus, Jeffery A." userId="a35f03bd-cc74-486b-a224-5f968f8b88f1" providerId="ADAL" clId="{20751CB9-2EEA-4AF4-8791-72A832300399}" dt="2022-08-26T20:05:56.691" v="330" actId="20577"/>
        <pc:sldMkLst>
          <pc:docMk/>
          <pc:sldMk cId="3209940235" sldId="326"/>
        </pc:sldMkLst>
        <pc:spChg chg="mod">
          <ac:chgData name="Baugus, Jeffery A." userId="a35f03bd-cc74-486b-a224-5f968f8b88f1" providerId="ADAL" clId="{20751CB9-2EEA-4AF4-8791-72A832300399}" dt="2022-08-26T20:05:56.691" v="330" actId="20577"/>
          <ac:spMkLst>
            <pc:docMk/>
            <pc:sldMk cId="3209940235" sldId="326"/>
            <ac:spMk id="493" creationId="{00000000-0000-0000-0000-000000000000}"/>
          </ac:spMkLst>
        </pc:spChg>
      </pc:sldChg>
      <pc:sldChg chg="modSp mod">
        <pc:chgData name="Baugus, Jeffery A." userId="a35f03bd-cc74-486b-a224-5f968f8b88f1" providerId="ADAL" clId="{20751CB9-2EEA-4AF4-8791-72A832300399}" dt="2022-08-26T20:06:00.956" v="332" actId="20577"/>
        <pc:sldMkLst>
          <pc:docMk/>
          <pc:sldMk cId="1425192028" sldId="327"/>
        </pc:sldMkLst>
        <pc:spChg chg="mod">
          <ac:chgData name="Baugus, Jeffery A." userId="a35f03bd-cc74-486b-a224-5f968f8b88f1" providerId="ADAL" clId="{20751CB9-2EEA-4AF4-8791-72A832300399}" dt="2022-08-26T20:06:00.956" v="332" actId="20577"/>
          <ac:spMkLst>
            <pc:docMk/>
            <pc:sldMk cId="1425192028" sldId="327"/>
            <ac:spMk id="493" creationId="{00000000-0000-0000-0000-000000000000}"/>
          </ac:spMkLst>
        </pc:spChg>
      </pc:sldChg>
      <pc:sldChg chg="modSp mod">
        <pc:chgData name="Baugus, Jeffery A." userId="a35f03bd-cc74-486b-a224-5f968f8b88f1" providerId="ADAL" clId="{20751CB9-2EEA-4AF4-8791-72A832300399}" dt="2022-08-26T20:06:03.899" v="334" actId="20577"/>
        <pc:sldMkLst>
          <pc:docMk/>
          <pc:sldMk cId="2334463425" sldId="328"/>
        </pc:sldMkLst>
        <pc:spChg chg="mod">
          <ac:chgData name="Baugus, Jeffery A." userId="a35f03bd-cc74-486b-a224-5f968f8b88f1" providerId="ADAL" clId="{20751CB9-2EEA-4AF4-8791-72A832300399}" dt="2022-08-26T20:06:03.899" v="334" actId="20577"/>
          <ac:spMkLst>
            <pc:docMk/>
            <pc:sldMk cId="2334463425" sldId="328"/>
            <ac:spMk id="493" creationId="{00000000-0000-0000-0000-000000000000}"/>
          </ac:spMkLst>
        </pc:spChg>
      </pc:sldChg>
      <pc:sldChg chg="modSp mod">
        <pc:chgData name="Baugus, Jeffery A." userId="a35f03bd-cc74-486b-a224-5f968f8b88f1" providerId="ADAL" clId="{20751CB9-2EEA-4AF4-8791-72A832300399}" dt="2022-08-26T20:05:11.668" v="304" actId="20577"/>
        <pc:sldMkLst>
          <pc:docMk/>
          <pc:sldMk cId="4178677072" sldId="329"/>
        </pc:sldMkLst>
        <pc:spChg chg="mod">
          <ac:chgData name="Baugus, Jeffery A." userId="a35f03bd-cc74-486b-a224-5f968f8b88f1" providerId="ADAL" clId="{20751CB9-2EEA-4AF4-8791-72A832300399}" dt="2022-08-26T20:05:11.668" v="304" actId="20577"/>
          <ac:spMkLst>
            <pc:docMk/>
            <pc:sldMk cId="4178677072" sldId="329"/>
            <ac:spMk id="493" creationId="{00000000-0000-0000-0000-000000000000}"/>
          </ac:spMkLst>
        </pc:spChg>
      </pc:sldChg>
      <pc:sldChg chg="modSp mod">
        <pc:chgData name="Baugus, Jeffery A." userId="a35f03bd-cc74-486b-a224-5f968f8b88f1" providerId="ADAL" clId="{20751CB9-2EEA-4AF4-8791-72A832300399}" dt="2022-08-26T20:05:19.980" v="308" actId="20577"/>
        <pc:sldMkLst>
          <pc:docMk/>
          <pc:sldMk cId="995392025" sldId="330"/>
        </pc:sldMkLst>
        <pc:spChg chg="mod">
          <ac:chgData name="Baugus, Jeffery A." userId="a35f03bd-cc74-486b-a224-5f968f8b88f1" providerId="ADAL" clId="{20751CB9-2EEA-4AF4-8791-72A832300399}" dt="2022-08-26T20:05:19.980" v="308" actId="20577"/>
          <ac:spMkLst>
            <pc:docMk/>
            <pc:sldMk cId="995392025" sldId="330"/>
            <ac:spMk id="493" creationId="{00000000-0000-0000-0000-000000000000}"/>
          </ac:spMkLst>
        </pc:spChg>
      </pc:sldChg>
      <pc:sldChg chg="modSp mod">
        <pc:chgData name="Baugus, Jeffery A." userId="a35f03bd-cc74-486b-a224-5f968f8b88f1" providerId="ADAL" clId="{20751CB9-2EEA-4AF4-8791-72A832300399}" dt="2022-08-26T20:05:24.380" v="310" actId="20577"/>
        <pc:sldMkLst>
          <pc:docMk/>
          <pc:sldMk cId="1490300894" sldId="331"/>
        </pc:sldMkLst>
        <pc:spChg chg="mod">
          <ac:chgData name="Baugus, Jeffery A." userId="a35f03bd-cc74-486b-a224-5f968f8b88f1" providerId="ADAL" clId="{20751CB9-2EEA-4AF4-8791-72A832300399}" dt="2022-08-26T20:05:24.380" v="310" actId="20577"/>
          <ac:spMkLst>
            <pc:docMk/>
            <pc:sldMk cId="1490300894" sldId="331"/>
            <ac:spMk id="493" creationId="{00000000-0000-0000-0000-000000000000}"/>
          </ac:spMkLst>
        </pc:spChg>
      </pc:sldChg>
      <pc:sldChg chg="modSp mod">
        <pc:chgData name="Baugus, Jeffery A." userId="a35f03bd-cc74-486b-a224-5f968f8b88f1" providerId="ADAL" clId="{20751CB9-2EEA-4AF4-8791-72A832300399}" dt="2022-08-26T20:05:28.362" v="312" actId="20577"/>
        <pc:sldMkLst>
          <pc:docMk/>
          <pc:sldMk cId="273508155" sldId="332"/>
        </pc:sldMkLst>
        <pc:spChg chg="mod">
          <ac:chgData name="Baugus, Jeffery A." userId="a35f03bd-cc74-486b-a224-5f968f8b88f1" providerId="ADAL" clId="{20751CB9-2EEA-4AF4-8791-72A832300399}" dt="2022-08-26T20:05:28.362" v="312" actId="20577"/>
          <ac:spMkLst>
            <pc:docMk/>
            <pc:sldMk cId="273508155" sldId="332"/>
            <ac:spMk id="493" creationId="{00000000-0000-0000-0000-000000000000}"/>
          </ac:spMkLst>
        </pc:spChg>
      </pc:sldChg>
      <pc:sldChg chg="modSp mod">
        <pc:chgData name="Baugus, Jeffery A." userId="a35f03bd-cc74-486b-a224-5f968f8b88f1" providerId="ADAL" clId="{20751CB9-2EEA-4AF4-8791-72A832300399}" dt="2022-08-26T20:05:33.826" v="314" actId="20577"/>
        <pc:sldMkLst>
          <pc:docMk/>
          <pc:sldMk cId="1290823170" sldId="333"/>
        </pc:sldMkLst>
        <pc:spChg chg="mod">
          <ac:chgData name="Baugus, Jeffery A." userId="a35f03bd-cc74-486b-a224-5f968f8b88f1" providerId="ADAL" clId="{20751CB9-2EEA-4AF4-8791-72A832300399}" dt="2022-08-26T20:05:33.826" v="314" actId="20577"/>
          <ac:spMkLst>
            <pc:docMk/>
            <pc:sldMk cId="1290823170" sldId="333"/>
            <ac:spMk id="493" creationId="{00000000-0000-0000-0000-000000000000}"/>
          </ac:spMkLst>
        </pc:spChg>
      </pc:sldChg>
      <pc:sldChg chg="modSp mod">
        <pc:chgData name="Baugus, Jeffery A." userId="a35f03bd-cc74-486b-a224-5f968f8b88f1" providerId="ADAL" clId="{20751CB9-2EEA-4AF4-8791-72A832300399}" dt="2022-08-26T20:05:16.709" v="306" actId="20577"/>
        <pc:sldMkLst>
          <pc:docMk/>
          <pc:sldMk cId="1173372189" sldId="334"/>
        </pc:sldMkLst>
        <pc:spChg chg="mod">
          <ac:chgData name="Baugus, Jeffery A." userId="a35f03bd-cc74-486b-a224-5f968f8b88f1" providerId="ADAL" clId="{20751CB9-2EEA-4AF4-8791-72A832300399}" dt="2022-08-26T20:05:16.709" v="306" actId="20577"/>
          <ac:spMkLst>
            <pc:docMk/>
            <pc:sldMk cId="1173372189" sldId="334"/>
            <ac:spMk id="493" creationId="{00000000-0000-0000-0000-000000000000}"/>
          </ac:spMkLst>
        </pc:spChg>
      </pc:sldChg>
      <pc:sldChg chg="modSp mod">
        <pc:chgData name="Baugus, Jeffery A." userId="a35f03bd-cc74-486b-a224-5f968f8b88f1" providerId="ADAL" clId="{20751CB9-2EEA-4AF4-8791-72A832300399}" dt="2022-08-26T20:05:38.565" v="320" actId="20577"/>
        <pc:sldMkLst>
          <pc:docMk/>
          <pc:sldMk cId="4010856763" sldId="335"/>
        </pc:sldMkLst>
        <pc:spChg chg="mod">
          <ac:chgData name="Baugus, Jeffery A." userId="a35f03bd-cc74-486b-a224-5f968f8b88f1" providerId="ADAL" clId="{20751CB9-2EEA-4AF4-8791-72A832300399}" dt="2022-08-26T20:05:38.565" v="320" actId="20577"/>
          <ac:spMkLst>
            <pc:docMk/>
            <pc:sldMk cId="4010856763" sldId="335"/>
            <ac:spMk id="493" creationId="{00000000-0000-0000-0000-000000000000}"/>
          </ac:spMkLst>
        </pc:spChg>
      </pc:sldChg>
      <pc:sldChg chg="modSp mod">
        <pc:chgData name="Baugus, Jeffery A." userId="a35f03bd-cc74-486b-a224-5f968f8b88f1" providerId="ADAL" clId="{20751CB9-2EEA-4AF4-8791-72A832300399}" dt="2022-08-26T20:05:42.221" v="322" actId="20577"/>
        <pc:sldMkLst>
          <pc:docMk/>
          <pc:sldMk cId="3644600806" sldId="336"/>
        </pc:sldMkLst>
        <pc:spChg chg="mod">
          <ac:chgData name="Baugus, Jeffery A." userId="a35f03bd-cc74-486b-a224-5f968f8b88f1" providerId="ADAL" clId="{20751CB9-2EEA-4AF4-8791-72A832300399}" dt="2022-08-26T20:05:42.221" v="322" actId="20577"/>
          <ac:spMkLst>
            <pc:docMk/>
            <pc:sldMk cId="3644600806" sldId="336"/>
            <ac:spMk id="493" creationId="{00000000-0000-0000-0000-000000000000}"/>
          </ac:spMkLst>
        </pc:spChg>
      </pc:sldChg>
      <pc:sldChg chg="modSp mod">
        <pc:chgData name="Baugus, Jeffery A." userId="a35f03bd-cc74-486b-a224-5f968f8b88f1" providerId="ADAL" clId="{20751CB9-2EEA-4AF4-8791-72A832300399}" dt="2022-08-26T20:06:17.884" v="342" actId="20577"/>
        <pc:sldMkLst>
          <pc:docMk/>
          <pc:sldMk cId="1909134558" sldId="337"/>
        </pc:sldMkLst>
        <pc:spChg chg="mod">
          <ac:chgData name="Baugus, Jeffery A." userId="a35f03bd-cc74-486b-a224-5f968f8b88f1" providerId="ADAL" clId="{20751CB9-2EEA-4AF4-8791-72A832300399}" dt="2022-08-26T20:06:17.884" v="342" actId="20577"/>
          <ac:spMkLst>
            <pc:docMk/>
            <pc:sldMk cId="1909134558" sldId="337"/>
            <ac:spMk id="493" creationId="{00000000-0000-0000-0000-000000000000}"/>
          </ac:spMkLst>
        </pc:spChg>
      </pc:sldChg>
      <pc:sldChg chg="modSp mod">
        <pc:chgData name="Baugus, Jeffery A." userId="a35f03bd-cc74-486b-a224-5f968f8b88f1" providerId="ADAL" clId="{20751CB9-2EEA-4AF4-8791-72A832300399}" dt="2022-08-26T20:01:01.950" v="174" actId="20577"/>
        <pc:sldMkLst>
          <pc:docMk/>
          <pc:sldMk cId="643879380" sldId="339"/>
        </pc:sldMkLst>
        <pc:spChg chg="mod">
          <ac:chgData name="Baugus, Jeffery A." userId="a35f03bd-cc74-486b-a224-5f968f8b88f1" providerId="ADAL" clId="{20751CB9-2EEA-4AF4-8791-72A832300399}" dt="2022-08-26T20:01:01.950" v="174" actId="20577"/>
          <ac:spMkLst>
            <pc:docMk/>
            <pc:sldMk cId="643879380" sldId="339"/>
            <ac:spMk id="117" creationId="{00000000-0000-0000-0000-000000000000}"/>
          </ac:spMkLst>
        </pc:spChg>
      </pc:sldChg>
      <pc:sldChg chg="modSp mod">
        <pc:chgData name="Baugus, Jeffery A." userId="a35f03bd-cc74-486b-a224-5f968f8b88f1" providerId="ADAL" clId="{20751CB9-2EEA-4AF4-8791-72A832300399}" dt="2022-08-26T20:01:05.119" v="176" actId="20577"/>
        <pc:sldMkLst>
          <pc:docMk/>
          <pc:sldMk cId="3115252227" sldId="340"/>
        </pc:sldMkLst>
        <pc:spChg chg="mod">
          <ac:chgData name="Baugus, Jeffery A." userId="a35f03bd-cc74-486b-a224-5f968f8b88f1" providerId="ADAL" clId="{20751CB9-2EEA-4AF4-8791-72A832300399}" dt="2022-08-26T20:01:05.119" v="176" actId="20577"/>
          <ac:spMkLst>
            <pc:docMk/>
            <pc:sldMk cId="3115252227" sldId="340"/>
            <ac:spMk id="117" creationId="{00000000-0000-0000-0000-000000000000}"/>
          </ac:spMkLst>
        </pc:spChg>
      </pc:sldChg>
      <pc:sldChg chg="modSp mod">
        <pc:chgData name="Baugus, Jeffery A." userId="a35f03bd-cc74-486b-a224-5f968f8b88f1" providerId="ADAL" clId="{20751CB9-2EEA-4AF4-8791-72A832300399}" dt="2022-08-26T20:01:51.126" v="200" actId="20577"/>
        <pc:sldMkLst>
          <pc:docMk/>
          <pc:sldMk cId="967027711" sldId="341"/>
        </pc:sldMkLst>
        <pc:spChg chg="mod">
          <ac:chgData name="Baugus, Jeffery A." userId="a35f03bd-cc74-486b-a224-5f968f8b88f1" providerId="ADAL" clId="{20751CB9-2EEA-4AF4-8791-72A832300399}" dt="2022-08-26T20:01:51.126" v="200" actId="20577"/>
          <ac:spMkLst>
            <pc:docMk/>
            <pc:sldMk cId="967027711" sldId="341"/>
            <ac:spMk id="189" creationId="{00000000-0000-0000-0000-000000000000}"/>
          </ac:spMkLst>
        </pc:spChg>
      </pc:sldChg>
      <pc:sldChg chg="modSp mod">
        <pc:chgData name="Baugus, Jeffery A." userId="a35f03bd-cc74-486b-a224-5f968f8b88f1" providerId="ADAL" clId="{20751CB9-2EEA-4AF4-8791-72A832300399}" dt="2022-08-26T20:01:55.573" v="202" actId="20577"/>
        <pc:sldMkLst>
          <pc:docMk/>
          <pc:sldMk cId="3360882215" sldId="342"/>
        </pc:sldMkLst>
        <pc:spChg chg="mod">
          <ac:chgData name="Baugus, Jeffery A." userId="a35f03bd-cc74-486b-a224-5f968f8b88f1" providerId="ADAL" clId="{20751CB9-2EEA-4AF4-8791-72A832300399}" dt="2022-08-26T20:01:55.573" v="202" actId="20577"/>
          <ac:spMkLst>
            <pc:docMk/>
            <pc:sldMk cId="3360882215" sldId="342"/>
            <ac:spMk id="189" creationId="{00000000-0000-0000-0000-000000000000}"/>
          </ac:spMkLst>
        </pc:spChg>
      </pc:sldChg>
      <pc:sldChg chg="modSp mod">
        <pc:chgData name="Baugus, Jeffery A." userId="a35f03bd-cc74-486b-a224-5f968f8b88f1" providerId="ADAL" clId="{20751CB9-2EEA-4AF4-8791-72A832300399}" dt="2022-08-26T20:01:59.509" v="204" actId="20577"/>
        <pc:sldMkLst>
          <pc:docMk/>
          <pc:sldMk cId="2453404455" sldId="343"/>
        </pc:sldMkLst>
        <pc:spChg chg="mod">
          <ac:chgData name="Baugus, Jeffery A." userId="a35f03bd-cc74-486b-a224-5f968f8b88f1" providerId="ADAL" clId="{20751CB9-2EEA-4AF4-8791-72A832300399}" dt="2022-08-26T20:01:59.509" v="204" actId="20577"/>
          <ac:spMkLst>
            <pc:docMk/>
            <pc:sldMk cId="2453404455" sldId="343"/>
            <ac:spMk id="189" creationId="{00000000-0000-0000-0000-000000000000}"/>
          </ac:spMkLst>
        </pc:spChg>
      </pc:sldChg>
      <pc:sldChg chg="modSp mod">
        <pc:chgData name="Baugus, Jeffery A." userId="a35f03bd-cc74-486b-a224-5f968f8b88f1" providerId="ADAL" clId="{20751CB9-2EEA-4AF4-8791-72A832300399}" dt="2022-08-26T20:02:19.949" v="214" actId="20577"/>
        <pc:sldMkLst>
          <pc:docMk/>
          <pc:sldMk cId="165872242" sldId="344"/>
        </pc:sldMkLst>
        <pc:spChg chg="mod">
          <ac:chgData name="Baugus, Jeffery A." userId="a35f03bd-cc74-486b-a224-5f968f8b88f1" providerId="ADAL" clId="{20751CB9-2EEA-4AF4-8791-72A832300399}" dt="2022-08-26T20:02:19.949" v="214" actId="20577"/>
          <ac:spMkLst>
            <pc:docMk/>
            <pc:sldMk cId="165872242" sldId="344"/>
            <ac:spMk id="189" creationId="{00000000-0000-0000-0000-000000000000}"/>
          </ac:spMkLst>
        </pc:spChg>
      </pc:sldChg>
      <pc:sldChg chg="addSp modSp mod ord">
        <pc:chgData name="Baugus, Jeffery A." userId="a35f03bd-cc74-486b-a224-5f968f8b88f1" providerId="ADAL" clId="{20751CB9-2EEA-4AF4-8791-72A832300399}" dt="2022-08-26T20:02:59.191" v="234" actId="20577"/>
        <pc:sldMkLst>
          <pc:docMk/>
          <pc:sldMk cId="3482959324" sldId="345"/>
        </pc:sldMkLst>
        <pc:spChg chg="add mod">
          <ac:chgData name="Baugus, Jeffery A." userId="a35f03bd-cc74-486b-a224-5f968f8b88f1" providerId="ADAL" clId="{20751CB9-2EEA-4AF4-8791-72A832300399}" dt="2022-08-26T19:28:40.289" v="65" actId="1035"/>
          <ac:spMkLst>
            <pc:docMk/>
            <pc:sldMk cId="3482959324" sldId="345"/>
            <ac:spMk id="2" creationId="{95FE335E-1675-4083-BD6C-0B40631B2961}"/>
          </ac:spMkLst>
        </pc:spChg>
        <pc:spChg chg="mod">
          <ac:chgData name="Baugus, Jeffery A." userId="a35f03bd-cc74-486b-a224-5f968f8b88f1" providerId="ADAL" clId="{20751CB9-2EEA-4AF4-8791-72A832300399}" dt="2022-08-26T19:23:29.607" v="42" actId="1076"/>
          <ac:spMkLst>
            <pc:docMk/>
            <pc:sldMk cId="3482959324" sldId="345"/>
            <ac:spMk id="6" creationId="{5173CAC2-E387-4F8F-9A2A-3CFA7DF62D1A}"/>
          </ac:spMkLst>
        </pc:spChg>
        <pc:spChg chg="mod">
          <ac:chgData name="Baugus, Jeffery A." userId="a35f03bd-cc74-486b-a224-5f968f8b88f1" providerId="ADAL" clId="{20751CB9-2EEA-4AF4-8791-72A832300399}" dt="2022-08-26T20:02:59.191" v="234" actId="20577"/>
          <ac:spMkLst>
            <pc:docMk/>
            <pc:sldMk cId="3482959324" sldId="345"/>
            <ac:spMk id="365" creationId="{00000000-0000-0000-0000-000000000000}"/>
          </ac:spMkLst>
        </pc:spChg>
      </pc:sldChg>
      <pc:sldChg chg="modSp mod">
        <pc:chgData name="Baugus, Jeffery A." userId="a35f03bd-cc74-486b-a224-5f968f8b88f1" providerId="ADAL" clId="{20751CB9-2EEA-4AF4-8791-72A832300399}" dt="2022-08-26T20:03:31.973" v="250" actId="20577"/>
        <pc:sldMkLst>
          <pc:docMk/>
          <pc:sldMk cId="1861923944" sldId="346"/>
        </pc:sldMkLst>
        <pc:spChg chg="mod">
          <ac:chgData name="Baugus, Jeffery A." userId="a35f03bd-cc74-486b-a224-5f968f8b88f1" providerId="ADAL" clId="{20751CB9-2EEA-4AF4-8791-72A832300399}" dt="2022-08-26T20:03:31.973" v="250" actId="20577"/>
          <ac:spMkLst>
            <pc:docMk/>
            <pc:sldMk cId="1861923944" sldId="346"/>
            <ac:spMk id="365" creationId="{00000000-0000-0000-0000-000000000000}"/>
          </ac:spMkLst>
        </pc:spChg>
      </pc:sldChg>
      <pc:sldChg chg="modSp mod">
        <pc:chgData name="Baugus, Jeffery A." userId="a35f03bd-cc74-486b-a224-5f968f8b88f1" providerId="ADAL" clId="{20751CB9-2EEA-4AF4-8791-72A832300399}" dt="2022-08-26T20:03:35.245" v="252" actId="20577"/>
        <pc:sldMkLst>
          <pc:docMk/>
          <pc:sldMk cId="1857858552" sldId="347"/>
        </pc:sldMkLst>
        <pc:spChg chg="mod">
          <ac:chgData name="Baugus, Jeffery A." userId="a35f03bd-cc74-486b-a224-5f968f8b88f1" providerId="ADAL" clId="{20751CB9-2EEA-4AF4-8791-72A832300399}" dt="2022-08-26T20:03:35.245" v="252" actId="20577"/>
          <ac:spMkLst>
            <pc:docMk/>
            <pc:sldMk cId="1857858552" sldId="347"/>
            <ac:spMk id="365" creationId="{00000000-0000-0000-0000-000000000000}"/>
          </ac:spMkLst>
        </pc:spChg>
      </pc:sldChg>
      <pc:sldChg chg="modSp mod">
        <pc:chgData name="Baugus, Jeffery A." userId="a35f03bd-cc74-486b-a224-5f968f8b88f1" providerId="ADAL" clId="{20751CB9-2EEA-4AF4-8791-72A832300399}" dt="2022-08-26T20:03:38.853" v="254" actId="20577"/>
        <pc:sldMkLst>
          <pc:docMk/>
          <pc:sldMk cId="1263970005" sldId="348"/>
        </pc:sldMkLst>
        <pc:spChg chg="mod">
          <ac:chgData name="Baugus, Jeffery A." userId="a35f03bd-cc74-486b-a224-5f968f8b88f1" providerId="ADAL" clId="{20751CB9-2EEA-4AF4-8791-72A832300399}" dt="2022-08-26T20:03:38.853" v="254" actId="20577"/>
          <ac:spMkLst>
            <pc:docMk/>
            <pc:sldMk cId="1263970005" sldId="348"/>
            <ac:spMk id="365" creationId="{00000000-0000-0000-0000-000000000000}"/>
          </ac:spMkLst>
        </pc:spChg>
      </pc:sldChg>
      <pc:sldChg chg="modSp mod">
        <pc:chgData name="Baugus, Jeffery A." userId="a35f03bd-cc74-486b-a224-5f968f8b88f1" providerId="ADAL" clId="{20751CB9-2EEA-4AF4-8791-72A832300399}" dt="2022-08-26T20:03:46.109" v="258" actId="20577"/>
        <pc:sldMkLst>
          <pc:docMk/>
          <pc:sldMk cId="1165077629" sldId="349"/>
        </pc:sldMkLst>
        <pc:spChg chg="mod">
          <ac:chgData name="Baugus, Jeffery A." userId="a35f03bd-cc74-486b-a224-5f968f8b88f1" providerId="ADAL" clId="{20751CB9-2EEA-4AF4-8791-72A832300399}" dt="2022-08-26T20:03:46.109" v="258" actId="20577"/>
          <ac:spMkLst>
            <pc:docMk/>
            <pc:sldMk cId="1165077629" sldId="349"/>
            <ac:spMk id="381" creationId="{00000000-0000-0000-0000-000000000000}"/>
          </ac:spMkLst>
        </pc:spChg>
      </pc:sldChg>
      <pc:sldChg chg="modSp mod">
        <pc:chgData name="Baugus, Jeffery A." userId="a35f03bd-cc74-486b-a224-5f968f8b88f1" providerId="ADAL" clId="{20751CB9-2EEA-4AF4-8791-72A832300399}" dt="2022-08-26T20:03:49.308" v="260" actId="20577"/>
        <pc:sldMkLst>
          <pc:docMk/>
          <pc:sldMk cId="4149453710" sldId="350"/>
        </pc:sldMkLst>
        <pc:spChg chg="mod">
          <ac:chgData name="Baugus, Jeffery A." userId="a35f03bd-cc74-486b-a224-5f968f8b88f1" providerId="ADAL" clId="{20751CB9-2EEA-4AF4-8791-72A832300399}" dt="2022-08-26T20:03:49.308" v="260" actId="20577"/>
          <ac:spMkLst>
            <pc:docMk/>
            <pc:sldMk cId="4149453710" sldId="350"/>
            <ac:spMk id="381" creationId="{00000000-0000-0000-0000-000000000000}"/>
          </ac:spMkLst>
        </pc:spChg>
      </pc:sldChg>
      <pc:sldChg chg="modSp mod">
        <pc:chgData name="Baugus, Jeffery A." userId="a35f03bd-cc74-486b-a224-5f968f8b88f1" providerId="ADAL" clId="{20751CB9-2EEA-4AF4-8791-72A832300399}" dt="2022-08-26T20:03:52.101" v="262" actId="20577"/>
        <pc:sldMkLst>
          <pc:docMk/>
          <pc:sldMk cId="1300121183" sldId="351"/>
        </pc:sldMkLst>
        <pc:spChg chg="mod">
          <ac:chgData name="Baugus, Jeffery A." userId="a35f03bd-cc74-486b-a224-5f968f8b88f1" providerId="ADAL" clId="{20751CB9-2EEA-4AF4-8791-72A832300399}" dt="2022-08-26T20:03:52.101" v="262" actId="20577"/>
          <ac:spMkLst>
            <pc:docMk/>
            <pc:sldMk cId="1300121183" sldId="351"/>
            <ac:spMk id="381" creationId="{00000000-0000-0000-0000-000000000000}"/>
          </ac:spMkLst>
        </pc:spChg>
      </pc:sldChg>
      <pc:sldChg chg="modSp mod">
        <pc:chgData name="Baugus, Jeffery A." userId="a35f03bd-cc74-486b-a224-5f968f8b88f1" providerId="ADAL" clId="{20751CB9-2EEA-4AF4-8791-72A832300399}" dt="2022-08-26T20:03:56.220" v="264" actId="20577"/>
        <pc:sldMkLst>
          <pc:docMk/>
          <pc:sldMk cId="3172563612" sldId="352"/>
        </pc:sldMkLst>
        <pc:spChg chg="mod">
          <ac:chgData name="Baugus, Jeffery A." userId="a35f03bd-cc74-486b-a224-5f968f8b88f1" providerId="ADAL" clId="{20751CB9-2EEA-4AF4-8791-72A832300399}" dt="2022-08-26T20:03:56.220" v="264" actId="20577"/>
          <ac:spMkLst>
            <pc:docMk/>
            <pc:sldMk cId="3172563612" sldId="352"/>
            <ac:spMk id="381" creationId="{00000000-0000-0000-0000-000000000000}"/>
          </ac:spMkLst>
        </pc:spChg>
      </pc:sldChg>
      <pc:sldChg chg="modSp mod">
        <pc:chgData name="Baugus, Jeffery A." userId="a35f03bd-cc74-486b-a224-5f968f8b88f1" providerId="ADAL" clId="{20751CB9-2EEA-4AF4-8791-72A832300399}" dt="2022-08-26T20:03:59.541" v="266" actId="20577"/>
        <pc:sldMkLst>
          <pc:docMk/>
          <pc:sldMk cId="1901214841" sldId="353"/>
        </pc:sldMkLst>
        <pc:spChg chg="mod">
          <ac:chgData name="Baugus, Jeffery A." userId="a35f03bd-cc74-486b-a224-5f968f8b88f1" providerId="ADAL" clId="{20751CB9-2EEA-4AF4-8791-72A832300399}" dt="2022-08-26T20:03:59.541" v="266" actId="20577"/>
          <ac:spMkLst>
            <pc:docMk/>
            <pc:sldMk cId="1901214841" sldId="353"/>
            <ac:spMk id="381" creationId="{00000000-0000-0000-0000-000000000000}"/>
          </ac:spMkLst>
        </pc:spChg>
      </pc:sldChg>
      <pc:sldChg chg="modSp mod">
        <pc:chgData name="Baugus, Jeffery A." userId="a35f03bd-cc74-486b-a224-5f968f8b88f1" providerId="ADAL" clId="{20751CB9-2EEA-4AF4-8791-72A832300399}" dt="2022-08-26T20:04:03.197" v="268" actId="20577"/>
        <pc:sldMkLst>
          <pc:docMk/>
          <pc:sldMk cId="3895458503" sldId="354"/>
        </pc:sldMkLst>
        <pc:spChg chg="mod">
          <ac:chgData name="Baugus, Jeffery A." userId="a35f03bd-cc74-486b-a224-5f968f8b88f1" providerId="ADAL" clId="{20751CB9-2EEA-4AF4-8791-72A832300399}" dt="2022-08-26T20:04:03.197" v="268" actId="20577"/>
          <ac:spMkLst>
            <pc:docMk/>
            <pc:sldMk cId="3895458503" sldId="354"/>
            <ac:spMk id="381" creationId="{00000000-0000-0000-0000-000000000000}"/>
          </ac:spMkLst>
        </pc:spChg>
      </pc:sldChg>
      <pc:sldChg chg="modSp mod">
        <pc:chgData name="Baugus, Jeffery A." userId="a35f03bd-cc74-486b-a224-5f968f8b88f1" providerId="ADAL" clId="{20751CB9-2EEA-4AF4-8791-72A832300399}" dt="2022-08-26T20:04:06.380" v="270" actId="20577"/>
        <pc:sldMkLst>
          <pc:docMk/>
          <pc:sldMk cId="3227700003" sldId="355"/>
        </pc:sldMkLst>
        <pc:spChg chg="mod">
          <ac:chgData name="Baugus, Jeffery A." userId="a35f03bd-cc74-486b-a224-5f968f8b88f1" providerId="ADAL" clId="{20751CB9-2EEA-4AF4-8791-72A832300399}" dt="2022-08-26T20:04:06.380" v="270" actId="20577"/>
          <ac:spMkLst>
            <pc:docMk/>
            <pc:sldMk cId="3227700003" sldId="355"/>
            <ac:spMk id="381" creationId="{00000000-0000-0000-0000-000000000000}"/>
          </ac:spMkLst>
        </pc:spChg>
      </pc:sldChg>
      <pc:sldChg chg="modSp mod">
        <pc:chgData name="Baugus, Jeffery A." userId="a35f03bd-cc74-486b-a224-5f968f8b88f1" providerId="ADAL" clId="{20751CB9-2EEA-4AF4-8791-72A832300399}" dt="2022-08-26T20:04:10.236" v="272" actId="20577"/>
        <pc:sldMkLst>
          <pc:docMk/>
          <pc:sldMk cId="1079427831" sldId="356"/>
        </pc:sldMkLst>
        <pc:spChg chg="mod">
          <ac:chgData name="Baugus, Jeffery A." userId="a35f03bd-cc74-486b-a224-5f968f8b88f1" providerId="ADAL" clId="{20751CB9-2EEA-4AF4-8791-72A832300399}" dt="2022-08-26T20:04:10.236" v="272" actId="20577"/>
          <ac:spMkLst>
            <pc:docMk/>
            <pc:sldMk cId="1079427831" sldId="356"/>
            <ac:spMk id="381" creationId="{00000000-0000-0000-0000-000000000000}"/>
          </ac:spMkLst>
        </pc:spChg>
      </pc:sldChg>
      <pc:sldChg chg="modSp mod">
        <pc:chgData name="Baugus, Jeffery A." userId="a35f03bd-cc74-486b-a224-5f968f8b88f1" providerId="ADAL" clId="{20751CB9-2EEA-4AF4-8791-72A832300399}" dt="2022-08-26T20:04:19.053" v="276" actId="20577"/>
        <pc:sldMkLst>
          <pc:docMk/>
          <pc:sldMk cId="421378719" sldId="357"/>
        </pc:sldMkLst>
        <pc:spChg chg="mod">
          <ac:chgData name="Baugus, Jeffery A." userId="a35f03bd-cc74-486b-a224-5f968f8b88f1" providerId="ADAL" clId="{20751CB9-2EEA-4AF4-8791-72A832300399}" dt="2022-08-26T20:04:19.053" v="276" actId="20577"/>
          <ac:spMkLst>
            <pc:docMk/>
            <pc:sldMk cId="421378719" sldId="357"/>
            <ac:spMk id="381" creationId="{00000000-0000-0000-0000-000000000000}"/>
          </ac:spMkLst>
        </pc:spChg>
      </pc:sldChg>
      <pc:sldChg chg="modSp mod">
        <pc:chgData name="Baugus, Jeffery A." userId="a35f03bd-cc74-486b-a224-5f968f8b88f1" providerId="ADAL" clId="{20751CB9-2EEA-4AF4-8791-72A832300399}" dt="2022-08-26T20:04:22.214" v="278" actId="20577"/>
        <pc:sldMkLst>
          <pc:docMk/>
          <pc:sldMk cId="2306277836" sldId="358"/>
        </pc:sldMkLst>
        <pc:spChg chg="mod">
          <ac:chgData name="Baugus, Jeffery A." userId="a35f03bd-cc74-486b-a224-5f968f8b88f1" providerId="ADAL" clId="{20751CB9-2EEA-4AF4-8791-72A832300399}" dt="2022-08-26T20:04:22.214" v="278" actId="20577"/>
          <ac:spMkLst>
            <pc:docMk/>
            <pc:sldMk cId="2306277836" sldId="358"/>
            <ac:spMk id="381" creationId="{00000000-0000-0000-0000-000000000000}"/>
          </ac:spMkLst>
        </pc:spChg>
      </pc:sldChg>
      <pc:sldChg chg="modSp mod">
        <pc:chgData name="Baugus, Jeffery A." userId="a35f03bd-cc74-486b-a224-5f968f8b88f1" providerId="ADAL" clId="{20751CB9-2EEA-4AF4-8791-72A832300399}" dt="2022-08-26T20:04:29.115" v="282" actId="20577"/>
        <pc:sldMkLst>
          <pc:docMk/>
          <pc:sldMk cId="2511697991" sldId="359"/>
        </pc:sldMkLst>
        <pc:spChg chg="mod">
          <ac:chgData name="Baugus, Jeffery A." userId="a35f03bd-cc74-486b-a224-5f968f8b88f1" providerId="ADAL" clId="{20751CB9-2EEA-4AF4-8791-72A832300399}" dt="2022-08-26T20:04:29.115" v="282" actId="20577"/>
          <ac:spMkLst>
            <pc:docMk/>
            <pc:sldMk cId="2511697991" sldId="359"/>
            <ac:spMk id="381" creationId="{00000000-0000-0000-0000-000000000000}"/>
          </ac:spMkLst>
        </pc:spChg>
      </pc:sldChg>
      <pc:sldChg chg="modSp mod">
        <pc:chgData name="Baugus, Jeffery A." userId="a35f03bd-cc74-486b-a224-5f968f8b88f1" providerId="ADAL" clId="{20751CB9-2EEA-4AF4-8791-72A832300399}" dt="2022-08-26T20:04:32.198" v="284" actId="20577"/>
        <pc:sldMkLst>
          <pc:docMk/>
          <pc:sldMk cId="3214276740" sldId="360"/>
        </pc:sldMkLst>
        <pc:spChg chg="mod">
          <ac:chgData name="Baugus, Jeffery A." userId="a35f03bd-cc74-486b-a224-5f968f8b88f1" providerId="ADAL" clId="{20751CB9-2EEA-4AF4-8791-72A832300399}" dt="2022-08-26T20:04:32.198" v="284" actId="20577"/>
          <ac:spMkLst>
            <pc:docMk/>
            <pc:sldMk cId="3214276740" sldId="360"/>
            <ac:spMk id="381" creationId="{00000000-0000-0000-0000-000000000000}"/>
          </ac:spMkLst>
        </pc:spChg>
      </pc:sldChg>
      <pc:sldChg chg="modSp mod">
        <pc:chgData name="Baugus, Jeffery A." userId="a35f03bd-cc74-486b-a224-5f968f8b88f1" providerId="ADAL" clId="{20751CB9-2EEA-4AF4-8791-72A832300399}" dt="2022-08-26T20:04:25.748" v="280" actId="20577"/>
        <pc:sldMkLst>
          <pc:docMk/>
          <pc:sldMk cId="4026602343" sldId="361"/>
        </pc:sldMkLst>
        <pc:spChg chg="mod">
          <ac:chgData name="Baugus, Jeffery A." userId="a35f03bd-cc74-486b-a224-5f968f8b88f1" providerId="ADAL" clId="{20751CB9-2EEA-4AF4-8791-72A832300399}" dt="2022-08-26T20:04:25.748" v="280" actId="20577"/>
          <ac:spMkLst>
            <pc:docMk/>
            <pc:sldMk cId="4026602343" sldId="361"/>
            <ac:spMk id="381" creationId="{00000000-0000-0000-0000-000000000000}"/>
          </ac:spMkLst>
        </pc:spChg>
      </pc:sldChg>
      <pc:sldChg chg="modSp mod">
        <pc:chgData name="Baugus, Jeffery A." userId="a35f03bd-cc74-486b-a224-5f968f8b88f1" providerId="ADAL" clId="{20751CB9-2EEA-4AF4-8791-72A832300399}" dt="2022-08-26T20:04:52.149" v="294" actId="20577"/>
        <pc:sldMkLst>
          <pc:docMk/>
          <pc:sldMk cId="3317677530" sldId="363"/>
        </pc:sldMkLst>
        <pc:spChg chg="mod">
          <ac:chgData name="Baugus, Jeffery A." userId="a35f03bd-cc74-486b-a224-5f968f8b88f1" providerId="ADAL" clId="{20751CB9-2EEA-4AF4-8791-72A832300399}" dt="2022-08-26T20:04:52.149" v="294" actId="20577"/>
          <ac:spMkLst>
            <pc:docMk/>
            <pc:sldMk cId="3317677530" sldId="363"/>
            <ac:spMk id="381" creationId="{00000000-0000-0000-0000-000000000000}"/>
          </ac:spMkLst>
        </pc:spChg>
      </pc:sldChg>
      <pc:sldChg chg="modSp mod">
        <pc:chgData name="Baugus, Jeffery A." userId="a35f03bd-cc74-486b-a224-5f968f8b88f1" providerId="ADAL" clId="{20751CB9-2EEA-4AF4-8791-72A832300399}" dt="2022-08-26T20:04:40.285" v="288" actId="20577"/>
        <pc:sldMkLst>
          <pc:docMk/>
          <pc:sldMk cId="2613585271" sldId="364"/>
        </pc:sldMkLst>
        <pc:spChg chg="mod">
          <ac:chgData name="Baugus, Jeffery A." userId="a35f03bd-cc74-486b-a224-5f968f8b88f1" providerId="ADAL" clId="{20751CB9-2EEA-4AF4-8791-72A832300399}" dt="2022-08-26T20:04:40.285" v="288" actId="20577"/>
          <ac:spMkLst>
            <pc:docMk/>
            <pc:sldMk cId="2613585271" sldId="364"/>
            <ac:spMk id="381" creationId="{00000000-0000-0000-0000-000000000000}"/>
          </ac:spMkLst>
        </pc:spChg>
      </pc:sldChg>
      <pc:sldChg chg="modSp mod">
        <pc:chgData name="Baugus, Jeffery A." userId="a35f03bd-cc74-486b-a224-5f968f8b88f1" providerId="ADAL" clId="{20751CB9-2EEA-4AF4-8791-72A832300399}" dt="2022-08-26T20:04:44.164" v="290" actId="20577"/>
        <pc:sldMkLst>
          <pc:docMk/>
          <pc:sldMk cId="3393332332" sldId="365"/>
        </pc:sldMkLst>
        <pc:spChg chg="mod">
          <ac:chgData name="Baugus, Jeffery A." userId="a35f03bd-cc74-486b-a224-5f968f8b88f1" providerId="ADAL" clId="{20751CB9-2EEA-4AF4-8791-72A832300399}" dt="2022-08-26T20:04:44.164" v="290" actId="20577"/>
          <ac:spMkLst>
            <pc:docMk/>
            <pc:sldMk cId="3393332332" sldId="365"/>
            <ac:spMk id="381" creationId="{00000000-0000-0000-0000-000000000000}"/>
          </ac:spMkLst>
        </pc:spChg>
      </pc:sldChg>
      <pc:sldChg chg="modSp mod">
        <pc:chgData name="Baugus, Jeffery A." userId="a35f03bd-cc74-486b-a224-5f968f8b88f1" providerId="ADAL" clId="{20751CB9-2EEA-4AF4-8791-72A832300399}" dt="2022-08-26T20:04:47.948" v="292" actId="20577"/>
        <pc:sldMkLst>
          <pc:docMk/>
          <pc:sldMk cId="1113186877" sldId="366"/>
        </pc:sldMkLst>
        <pc:spChg chg="mod">
          <ac:chgData name="Baugus, Jeffery A." userId="a35f03bd-cc74-486b-a224-5f968f8b88f1" providerId="ADAL" clId="{20751CB9-2EEA-4AF4-8791-72A832300399}" dt="2022-08-26T20:04:47.948" v="292" actId="20577"/>
          <ac:spMkLst>
            <pc:docMk/>
            <pc:sldMk cId="1113186877" sldId="366"/>
            <ac:spMk id="381" creationId="{00000000-0000-0000-0000-000000000000}"/>
          </ac:spMkLst>
        </pc:spChg>
      </pc:sldChg>
      <pc:sldChg chg="modSp mod">
        <pc:chgData name="Baugus, Jeffery A." userId="a35f03bd-cc74-486b-a224-5f968f8b88f1" providerId="ADAL" clId="{20751CB9-2EEA-4AF4-8791-72A832300399}" dt="2022-08-26T20:04:36.755" v="286" actId="20577"/>
        <pc:sldMkLst>
          <pc:docMk/>
          <pc:sldMk cId="1718634241" sldId="367"/>
        </pc:sldMkLst>
        <pc:spChg chg="mod">
          <ac:chgData name="Baugus, Jeffery A." userId="a35f03bd-cc74-486b-a224-5f968f8b88f1" providerId="ADAL" clId="{20751CB9-2EEA-4AF4-8791-72A832300399}" dt="2022-08-26T20:04:36.755" v="286" actId="20577"/>
          <ac:spMkLst>
            <pc:docMk/>
            <pc:sldMk cId="1718634241" sldId="367"/>
            <ac:spMk id="381" creationId="{00000000-0000-0000-0000-000000000000}"/>
          </ac:spMkLst>
        </pc:spChg>
      </pc:sldChg>
      <pc:sldChg chg="modSp mod">
        <pc:chgData name="Baugus, Jeffery A." userId="a35f03bd-cc74-486b-a224-5f968f8b88f1" providerId="ADAL" clId="{20751CB9-2EEA-4AF4-8791-72A832300399}" dt="2022-08-26T20:04:15.837" v="274" actId="20577"/>
        <pc:sldMkLst>
          <pc:docMk/>
          <pc:sldMk cId="969009533" sldId="368"/>
        </pc:sldMkLst>
        <pc:spChg chg="mod">
          <ac:chgData name="Baugus, Jeffery A." userId="a35f03bd-cc74-486b-a224-5f968f8b88f1" providerId="ADAL" clId="{20751CB9-2EEA-4AF4-8791-72A832300399}" dt="2022-08-26T20:04:15.837" v="274" actId="20577"/>
          <ac:spMkLst>
            <pc:docMk/>
            <pc:sldMk cId="969009533" sldId="368"/>
            <ac:spMk id="381" creationId="{00000000-0000-0000-0000-000000000000}"/>
          </ac:spMkLst>
        </pc:spChg>
      </pc:sldChg>
      <pc:sldChg chg="modSp mod">
        <pc:chgData name="Baugus, Jeffery A." userId="a35f03bd-cc74-486b-a224-5f968f8b88f1" providerId="ADAL" clId="{20751CB9-2EEA-4AF4-8791-72A832300399}" dt="2022-08-26T20:06:34.197" v="350" actId="20577"/>
        <pc:sldMkLst>
          <pc:docMk/>
          <pc:sldMk cId="2302137034" sldId="370"/>
        </pc:sldMkLst>
        <pc:spChg chg="mod">
          <ac:chgData name="Baugus, Jeffery A." userId="a35f03bd-cc74-486b-a224-5f968f8b88f1" providerId="ADAL" clId="{20751CB9-2EEA-4AF4-8791-72A832300399}" dt="2022-08-26T20:06:34.197" v="350" actId="20577"/>
          <ac:spMkLst>
            <pc:docMk/>
            <pc:sldMk cId="2302137034" sldId="370"/>
            <ac:spMk id="365" creationId="{00000000-0000-0000-0000-000000000000}"/>
          </ac:spMkLst>
        </pc:spChg>
      </pc:sldChg>
      <pc:sldChg chg="modSp mod">
        <pc:chgData name="Baugus, Jeffery A." userId="a35f03bd-cc74-486b-a224-5f968f8b88f1" providerId="ADAL" clId="{20751CB9-2EEA-4AF4-8791-72A832300399}" dt="2022-08-26T20:06:37.596" v="352" actId="20577"/>
        <pc:sldMkLst>
          <pc:docMk/>
          <pc:sldMk cId="809135048" sldId="371"/>
        </pc:sldMkLst>
        <pc:spChg chg="mod">
          <ac:chgData name="Baugus, Jeffery A." userId="a35f03bd-cc74-486b-a224-5f968f8b88f1" providerId="ADAL" clId="{20751CB9-2EEA-4AF4-8791-72A832300399}" dt="2022-08-26T20:06:37.596" v="352" actId="20577"/>
          <ac:spMkLst>
            <pc:docMk/>
            <pc:sldMk cId="809135048" sldId="371"/>
            <ac:spMk id="365" creationId="{00000000-0000-0000-0000-000000000000}"/>
          </ac:spMkLst>
        </pc:spChg>
      </pc:sldChg>
      <pc:sldChg chg="modSp mod">
        <pc:chgData name="Baugus, Jeffery A." userId="a35f03bd-cc74-486b-a224-5f968f8b88f1" providerId="ADAL" clId="{20751CB9-2EEA-4AF4-8791-72A832300399}" dt="2022-08-26T20:06:41.841" v="354" actId="20577"/>
        <pc:sldMkLst>
          <pc:docMk/>
          <pc:sldMk cId="2817657201" sldId="372"/>
        </pc:sldMkLst>
        <pc:spChg chg="mod">
          <ac:chgData name="Baugus, Jeffery A." userId="a35f03bd-cc74-486b-a224-5f968f8b88f1" providerId="ADAL" clId="{20751CB9-2EEA-4AF4-8791-72A832300399}" dt="2022-08-26T20:06:41.841" v="354" actId="20577"/>
          <ac:spMkLst>
            <pc:docMk/>
            <pc:sldMk cId="2817657201" sldId="372"/>
            <ac:spMk id="365" creationId="{00000000-0000-0000-0000-000000000000}"/>
          </ac:spMkLst>
        </pc:spChg>
      </pc:sldChg>
      <pc:sldChg chg="modSp mod">
        <pc:chgData name="Baugus, Jeffery A." userId="a35f03bd-cc74-486b-a224-5f968f8b88f1" providerId="ADAL" clId="{20751CB9-2EEA-4AF4-8791-72A832300399}" dt="2022-08-26T20:06:49.460" v="358" actId="20577"/>
        <pc:sldMkLst>
          <pc:docMk/>
          <pc:sldMk cId="198727718" sldId="373"/>
        </pc:sldMkLst>
        <pc:spChg chg="mod">
          <ac:chgData name="Baugus, Jeffery A." userId="a35f03bd-cc74-486b-a224-5f968f8b88f1" providerId="ADAL" clId="{20751CB9-2EEA-4AF4-8791-72A832300399}" dt="2022-08-26T20:06:49.460" v="358" actId="20577"/>
          <ac:spMkLst>
            <pc:docMk/>
            <pc:sldMk cId="198727718" sldId="373"/>
            <ac:spMk id="365" creationId="{00000000-0000-0000-0000-000000000000}"/>
          </ac:spMkLst>
        </pc:spChg>
      </pc:sldChg>
      <pc:sldChg chg="modSp mod">
        <pc:chgData name="Baugus, Jeffery A." userId="a35f03bd-cc74-486b-a224-5f968f8b88f1" providerId="ADAL" clId="{20751CB9-2EEA-4AF4-8791-72A832300399}" dt="2022-08-26T20:06:46.130" v="356" actId="20577"/>
        <pc:sldMkLst>
          <pc:docMk/>
          <pc:sldMk cId="763041329" sldId="374"/>
        </pc:sldMkLst>
        <pc:spChg chg="mod">
          <ac:chgData name="Baugus, Jeffery A." userId="a35f03bd-cc74-486b-a224-5f968f8b88f1" providerId="ADAL" clId="{20751CB9-2EEA-4AF4-8791-72A832300399}" dt="2022-08-26T20:06:46.130" v="356" actId="20577"/>
          <ac:spMkLst>
            <pc:docMk/>
            <pc:sldMk cId="763041329" sldId="374"/>
            <ac:spMk id="365" creationId="{00000000-0000-0000-0000-000000000000}"/>
          </ac:spMkLst>
        </pc:spChg>
      </pc:sldChg>
      <pc:sldChg chg="modSp mod">
        <pc:chgData name="Baugus, Jeffery A." userId="a35f03bd-cc74-486b-a224-5f968f8b88f1" providerId="ADAL" clId="{20751CB9-2EEA-4AF4-8791-72A832300399}" dt="2022-08-26T19:59:57.981" v="168" actId="20577"/>
        <pc:sldMkLst>
          <pc:docMk/>
          <pc:sldMk cId="4260382613" sldId="375"/>
        </pc:sldMkLst>
        <pc:spChg chg="mod">
          <ac:chgData name="Baugus, Jeffery A." userId="a35f03bd-cc74-486b-a224-5f968f8b88f1" providerId="ADAL" clId="{20751CB9-2EEA-4AF4-8791-72A832300399}" dt="2022-08-26T19:59:57.981" v="168" actId="20577"/>
          <ac:spMkLst>
            <pc:docMk/>
            <pc:sldMk cId="4260382613" sldId="375"/>
            <ac:spMk id="85" creationId="{00000000-0000-0000-0000-000000000000}"/>
          </ac:spMkLst>
        </pc:spChg>
      </pc:sldChg>
      <pc:sldChg chg="del">
        <pc:chgData name="Baugus, Jeffery A." userId="a35f03bd-cc74-486b-a224-5f968f8b88f1" providerId="ADAL" clId="{20751CB9-2EEA-4AF4-8791-72A832300399}" dt="2022-08-26T19:14:33.151" v="5" actId="47"/>
        <pc:sldMkLst>
          <pc:docMk/>
          <pc:sldMk cId="723175186" sldId="377"/>
        </pc:sldMkLst>
      </pc:sldChg>
      <pc:sldChg chg="modSp mod">
        <pc:chgData name="Baugus, Jeffery A." userId="a35f03bd-cc74-486b-a224-5f968f8b88f1" providerId="ADAL" clId="{20751CB9-2EEA-4AF4-8791-72A832300399}" dt="2022-08-26T19:59:52.432" v="167" actId="20577"/>
        <pc:sldMkLst>
          <pc:docMk/>
          <pc:sldMk cId="2980944156" sldId="378"/>
        </pc:sldMkLst>
        <pc:spChg chg="mod">
          <ac:chgData name="Baugus, Jeffery A." userId="a35f03bd-cc74-486b-a224-5f968f8b88f1" providerId="ADAL" clId="{20751CB9-2EEA-4AF4-8791-72A832300399}" dt="2022-08-26T19:59:52.432" v="167" actId="20577"/>
          <ac:spMkLst>
            <pc:docMk/>
            <pc:sldMk cId="2980944156" sldId="378"/>
            <ac:spMk id="2" creationId="{84F2354C-DC41-3ECB-D263-A4A23AC68FB6}"/>
          </ac:spMkLst>
        </pc:spChg>
      </pc:sldChg>
      <pc:sldChg chg="del">
        <pc:chgData name="Baugus, Jeffery A." userId="a35f03bd-cc74-486b-a224-5f968f8b88f1" providerId="ADAL" clId="{20751CB9-2EEA-4AF4-8791-72A832300399}" dt="2022-08-26T19:14:14.886" v="4" actId="47"/>
        <pc:sldMkLst>
          <pc:docMk/>
          <pc:sldMk cId="3658133354" sldId="386"/>
        </pc:sldMkLst>
      </pc:sldChg>
      <pc:sldChg chg="del">
        <pc:chgData name="Baugus, Jeffery A." userId="a35f03bd-cc74-486b-a224-5f968f8b88f1" providerId="ADAL" clId="{20751CB9-2EEA-4AF4-8791-72A832300399}" dt="2022-08-26T19:24:11.892" v="44" actId="47"/>
        <pc:sldMkLst>
          <pc:docMk/>
          <pc:sldMk cId="1078255516" sldId="387"/>
        </pc:sldMkLst>
      </pc:sldChg>
      <pc:sldChg chg="add del">
        <pc:chgData name="Baugus, Jeffery A." userId="a35f03bd-cc74-486b-a224-5f968f8b88f1" providerId="ADAL" clId="{20751CB9-2EEA-4AF4-8791-72A832300399}" dt="2022-08-26T19:24:23.677" v="47" actId="47"/>
        <pc:sldMkLst>
          <pc:docMk/>
          <pc:sldMk cId="3222796883" sldId="388"/>
        </pc:sldMkLst>
      </pc:sldChg>
      <pc:sldChg chg="modSp add mod">
        <pc:chgData name="Baugus, Jeffery A." userId="a35f03bd-cc74-486b-a224-5f968f8b88f1" providerId="ADAL" clId="{20751CB9-2EEA-4AF4-8791-72A832300399}" dt="2022-08-26T20:02:48.208" v="228" actId="20577"/>
        <pc:sldMkLst>
          <pc:docMk/>
          <pc:sldMk cId="419224982" sldId="389"/>
        </pc:sldMkLst>
        <pc:spChg chg="mod">
          <ac:chgData name="Baugus, Jeffery A." userId="a35f03bd-cc74-486b-a224-5f968f8b88f1" providerId="ADAL" clId="{20751CB9-2EEA-4AF4-8791-72A832300399}" dt="2022-08-26T20:02:48.208" v="228" actId="20577"/>
          <ac:spMkLst>
            <pc:docMk/>
            <pc:sldMk cId="419224982" sldId="389"/>
            <ac:spMk id="333" creationId="{00000000-0000-0000-0000-000000000000}"/>
          </ac:spMkLst>
        </pc:spChg>
        <pc:spChg chg="mod">
          <ac:chgData name="Baugus, Jeffery A." userId="a35f03bd-cc74-486b-a224-5f968f8b88f1" providerId="ADAL" clId="{20751CB9-2EEA-4AF4-8791-72A832300399}" dt="2022-08-26T19:21:54.835" v="35" actId="6549"/>
          <ac:spMkLst>
            <pc:docMk/>
            <pc:sldMk cId="419224982" sldId="389"/>
            <ac:spMk id="335" creationId="{00000000-0000-0000-0000-000000000000}"/>
          </ac:spMkLst>
        </pc:spChg>
      </pc:sldChg>
      <pc:sldChg chg="del">
        <pc:chgData name="Baugus, Jeffery A." userId="a35f03bd-cc74-486b-a224-5f968f8b88f1" providerId="ADAL" clId="{20751CB9-2EEA-4AF4-8791-72A832300399}" dt="2022-08-26T19:14:00.259" v="3" actId="47"/>
        <pc:sldMkLst>
          <pc:docMk/>
          <pc:sldMk cId="2603003696" sldId="389"/>
        </pc:sldMkLst>
      </pc:sldChg>
      <pc:sldChg chg="modSp add mod">
        <pc:chgData name="Baugus, Jeffery A." userId="a35f03bd-cc74-486b-a224-5f968f8b88f1" providerId="ADAL" clId="{20751CB9-2EEA-4AF4-8791-72A832300399}" dt="2022-08-26T20:02:51.951" v="230" actId="20577"/>
        <pc:sldMkLst>
          <pc:docMk/>
          <pc:sldMk cId="2525845085" sldId="390"/>
        </pc:sldMkLst>
        <pc:spChg chg="mod">
          <ac:chgData name="Baugus, Jeffery A." userId="a35f03bd-cc74-486b-a224-5f968f8b88f1" providerId="ADAL" clId="{20751CB9-2EEA-4AF4-8791-72A832300399}" dt="2022-08-26T20:02:51.951" v="230" actId="20577"/>
          <ac:spMkLst>
            <pc:docMk/>
            <pc:sldMk cId="2525845085" sldId="390"/>
            <ac:spMk id="333" creationId="{00000000-0000-0000-0000-000000000000}"/>
          </ac:spMkLst>
        </pc:spChg>
        <pc:spChg chg="mod">
          <ac:chgData name="Baugus, Jeffery A." userId="a35f03bd-cc74-486b-a224-5f968f8b88f1" providerId="ADAL" clId="{20751CB9-2EEA-4AF4-8791-72A832300399}" dt="2022-08-26T19:22:11.855" v="39" actId="20577"/>
          <ac:spMkLst>
            <pc:docMk/>
            <pc:sldMk cId="2525845085" sldId="390"/>
            <ac:spMk id="335" creationId="{00000000-0000-0000-0000-000000000000}"/>
          </ac:spMkLst>
        </pc:spChg>
      </pc:sldChg>
      <pc:sldChg chg="add del">
        <pc:chgData name="Baugus, Jeffery A." userId="a35f03bd-cc74-486b-a224-5f968f8b88f1" providerId="ADAL" clId="{20751CB9-2EEA-4AF4-8791-72A832300399}" dt="2022-08-26T19:27:17.451" v="51" actId="47"/>
        <pc:sldMkLst>
          <pc:docMk/>
          <pc:sldMk cId="3331880338" sldId="391"/>
        </pc:sldMkLst>
      </pc:sldChg>
      <pc:sldChg chg="addSp modSp add mod replId">
        <pc:chgData name="Baugus, Jeffery A." userId="a35f03bd-cc74-486b-a224-5f968f8b88f1" providerId="ADAL" clId="{20751CB9-2EEA-4AF4-8791-72A832300399}" dt="2022-08-26T20:03:02.830" v="236" actId="20577"/>
        <pc:sldMkLst>
          <pc:docMk/>
          <pc:sldMk cId="3065142488" sldId="392"/>
        </pc:sldMkLst>
        <pc:spChg chg="mod">
          <ac:chgData name="Baugus, Jeffery A." userId="a35f03bd-cc74-486b-a224-5f968f8b88f1" providerId="ADAL" clId="{20751CB9-2EEA-4AF4-8791-72A832300399}" dt="2022-08-26T19:27:48.515" v="53" actId="20577"/>
          <ac:spMkLst>
            <pc:docMk/>
            <pc:sldMk cId="3065142488" sldId="392"/>
            <ac:spMk id="6" creationId="{5173CAC2-E387-4F8F-9A2A-3CFA7DF62D1A}"/>
          </ac:spMkLst>
        </pc:spChg>
        <pc:spChg chg="add mod">
          <ac:chgData name="Baugus, Jeffery A." userId="a35f03bd-cc74-486b-a224-5f968f8b88f1" providerId="ADAL" clId="{20751CB9-2EEA-4AF4-8791-72A832300399}" dt="2022-08-26T19:29:04.036" v="67" actId="1076"/>
          <ac:spMkLst>
            <pc:docMk/>
            <pc:sldMk cId="3065142488" sldId="392"/>
            <ac:spMk id="7" creationId="{3E28AD38-1601-4DD9-9D9C-B514827EAB7D}"/>
          </ac:spMkLst>
        </pc:spChg>
        <pc:spChg chg="mod">
          <ac:chgData name="Baugus, Jeffery A." userId="a35f03bd-cc74-486b-a224-5f968f8b88f1" providerId="ADAL" clId="{20751CB9-2EEA-4AF4-8791-72A832300399}" dt="2022-08-26T20:03:02.830" v="236" actId="20577"/>
          <ac:spMkLst>
            <pc:docMk/>
            <pc:sldMk cId="3065142488" sldId="392"/>
            <ac:spMk id="365" creationId="{00000000-0000-0000-0000-000000000000}"/>
          </ac:spMkLst>
        </pc:spChg>
      </pc:sldChg>
      <pc:sldChg chg="addSp modSp add mod">
        <pc:chgData name="Baugus, Jeffery A." userId="a35f03bd-cc74-486b-a224-5f968f8b88f1" providerId="ADAL" clId="{20751CB9-2EEA-4AF4-8791-72A832300399}" dt="2022-08-26T20:03:08.086" v="238" actId="20577"/>
        <pc:sldMkLst>
          <pc:docMk/>
          <pc:sldMk cId="3294020745" sldId="393"/>
        </pc:sldMkLst>
        <pc:spChg chg="mod">
          <ac:chgData name="Baugus, Jeffery A." userId="a35f03bd-cc74-486b-a224-5f968f8b88f1" providerId="ADAL" clId="{20751CB9-2EEA-4AF4-8791-72A832300399}" dt="2022-08-26T19:28:10.356" v="58" actId="20577"/>
          <ac:spMkLst>
            <pc:docMk/>
            <pc:sldMk cId="3294020745" sldId="393"/>
            <ac:spMk id="6" creationId="{5173CAC2-E387-4F8F-9A2A-3CFA7DF62D1A}"/>
          </ac:spMkLst>
        </pc:spChg>
        <pc:spChg chg="add mod">
          <ac:chgData name="Baugus, Jeffery A." userId="a35f03bd-cc74-486b-a224-5f968f8b88f1" providerId="ADAL" clId="{20751CB9-2EEA-4AF4-8791-72A832300399}" dt="2022-08-26T19:29:19.317" v="69" actId="1076"/>
          <ac:spMkLst>
            <pc:docMk/>
            <pc:sldMk cId="3294020745" sldId="393"/>
            <ac:spMk id="7" creationId="{D2A12809-B699-4C12-B633-789F3ED9B0BA}"/>
          </ac:spMkLst>
        </pc:spChg>
        <pc:spChg chg="mod">
          <ac:chgData name="Baugus, Jeffery A." userId="a35f03bd-cc74-486b-a224-5f968f8b88f1" providerId="ADAL" clId="{20751CB9-2EEA-4AF4-8791-72A832300399}" dt="2022-08-26T20:03:08.086" v="238" actId="20577"/>
          <ac:spMkLst>
            <pc:docMk/>
            <pc:sldMk cId="3294020745" sldId="393"/>
            <ac:spMk id="365" creationId="{00000000-0000-0000-0000-000000000000}"/>
          </ac:spMkLst>
        </pc:spChg>
      </pc:sldChg>
      <pc:sldChg chg="delSp modSp add mod">
        <pc:chgData name="Baugus, Jeffery A." userId="a35f03bd-cc74-486b-a224-5f968f8b88f1" providerId="ADAL" clId="{20751CB9-2EEA-4AF4-8791-72A832300399}" dt="2022-08-26T20:03:11.630" v="240" actId="20577"/>
        <pc:sldMkLst>
          <pc:docMk/>
          <pc:sldMk cId="1862807905" sldId="394"/>
        </pc:sldMkLst>
        <pc:spChg chg="mod">
          <ac:chgData name="Baugus, Jeffery A." userId="a35f03bd-cc74-486b-a224-5f968f8b88f1" providerId="ADAL" clId="{20751CB9-2EEA-4AF4-8791-72A832300399}" dt="2022-08-26T19:31:51.883" v="92" actId="20577"/>
          <ac:spMkLst>
            <pc:docMk/>
            <pc:sldMk cId="1862807905" sldId="394"/>
            <ac:spMk id="6" creationId="{5173CAC2-E387-4F8F-9A2A-3CFA7DF62D1A}"/>
          </ac:spMkLst>
        </pc:spChg>
        <pc:spChg chg="del">
          <ac:chgData name="Baugus, Jeffery A." userId="a35f03bd-cc74-486b-a224-5f968f8b88f1" providerId="ADAL" clId="{20751CB9-2EEA-4AF4-8791-72A832300399}" dt="2022-08-26T19:30:57.363" v="86" actId="478"/>
          <ac:spMkLst>
            <pc:docMk/>
            <pc:sldMk cId="1862807905" sldId="394"/>
            <ac:spMk id="7" creationId="{D2A12809-B699-4C12-B633-789F3ED9B0BA}"/>
          </ac:spMkLst>
        </pc:spChg>
        <pc:spChg chg="mod">
          <ac:chgData name="Baugus, Jeffery A." userId="a35f03bd-cc74-486b-a224-5f968f8b88f1" providerId="ADAL" clId="{20751CB9-2EEA-4AF4-8791-72A832300399}" dt="2022-08-26T20:03:11.630" v="240" actId="20577"/>
          <ac:spMkLst>
            <pc:docMk/>
            <pc:sldMk cId="1862807905" sldId="394"/>
            <ac:spMk id="365" creationId="{00000000-0000-0000-0000-000000000000}"/>
          </ac:spMkLst>
        </pc:spChg>
      </pc:sldChg>
      <pc:sldChg chg="modSp add mod">
        <pc:chgData name="Baugus, Jeffery A." userId="a35f03bd-cc74-486b-a224-5f968f8b88f1" providerId="ADAL" clId="{20751CB9-2EEA-4AF4-8791-72A832300399}" dt="2022-08-26T20:03:15.716" v="242" actId="20577"/>
        <pc:sldMkLst>
          <pc:docMk/>
          <pc:sldMk cId="2248273623" sldId="395"/>
        </pc:sldMkLst>
        <pc:spChg chg="mod">
          <ac:chgData name="Baugus, Jeffery A." userId="a35f03bd-cc74-486b-a224-5f968f8b88f1" providerId="ADAL" clId="{20751CB9-2EEA-4AF4-8791-72A832300399}" dt="2022-08-26T19:32:47.602" v="99" actId="1076"/>
          <ac:spMkLst>
            <pc:docMk/>
            <pc:sldMk cId="2248273623" sldId="395"/>
            <ac:spMk id="6" creationId="{5173CAC2-E387-4F8F-9A2A-3CFA7DF62D1A}"/>
          </ac:spMkLst>
        </pc:spChg>
        <pc:spChg chg="mod">
          <ac:chgData name="Baugus, Jeffery A." userId="a35f03bd-cc74-486b-a224-5f968f8b88f1" providerId="ADAL" clId="{20751CB9-2EEA-4AF4-8791-72A832300399}" dt="2022-08-26T20:03:15.716" v="242" actId="20577"/>
          <ac:spMkLst>
            <pc:docMk/>
            <pc:sldMk cId="2248273623" sldId="395"/>
            <ac:spMk id="365" creationId="{00000000-0000-0000-0000-000000000000}"/>
          </ac:spMkLst>
        </pc:spChg>
      </pc:sldChg>
      <pc:sldChg chg="modSp mod">
        <pc:chgData name="Baugus, Jeffery A." userId="a35f03bd-cc74-486b-a224-5f968f8b88f1" providerId="ADAL" clId="{20751CB9-2EEA-4AF4-8791-72A832300399}" dt="2022-08-26T20:06:07.892" v="336" actId="20577"/>
        <pc:sldMkLst>
          <pc:docMk/>
          <pc:sldMk cId="1444207902" sldId="396"/>
        </pc:sldMkLst>
        <pc:spChg chg="mod">
          <ac:chgData name="Baugus, Jeffery A." userId="a35f03bd-cc74-486b-a224-5f968f8b88f1" providerId="ADAL" clId="{20751CB9-2EEA-4AF4-8791-72A832300399}" dt="2022-08-26T19:44:23.194" v="122" actId="1076"/>
          <ac:spMkLst>
            <pc:docMk/>
            <pc:sldMk cId="1444207902" sldId="396"/>
            <ac:spMk id="2" creationId="{80BD05C3-6F4C-48FA-B720-70E73D3DB8F4}"/>
          </ac:spMkLst>
        </pc:spChg>
        <pc:spChg chg="mod">
          <ac:chgData name="Baugus, Jeffery A." userId="a35f03bd-cc74-486b-a224-5f968f8b88f1" providerId="ADAL" clId="{20751CB9-2EEA-4AF4-8791-72A832300399}" dt="2022-08-26T20:06:07.892" v="336" actId="20577"/>
          <ac:spMkLst>
            <pc:docMk/>
            <pc:sldMk cId="1444207902" sldId="396"/>
            <ac:spMk id="493" creationId="{00000000-0000-0000-0000-000000000000}"/>
          </ac:spMkLst>
        </pc:spChg>
      </pc:sldChg>
      <pc:sldChg chg="addSp delSp modSp mod">
        <pc:chgData name="Baugus, Jeffery A." userId="a35f03bd-cc74-486b-a224-5f968f8b88f1" providerId="ADAL" clId="{20751CB9-2EEA-4AF4-8791-72A832300399}" dt="2022-08-26T20:06:13.858" v="340" actId="20577"/>
        <pc:sldMkLst>
          <pc:docMk/>
          <pc:sldMk cId="3544401536" sldId="397"/>
        </pc:sldMkLst>
        <pc:spChg chg="del">
          <ac:chgData name="Baugus, Jeffery A." userId="a35f03bd-cc74-486b-a224-5f968f8b88f1" providerId="ADAL" clId="{20751CB9-2EEA-4AF4-8791-72A832300399}" dt="2022-08-26T19:44:29.112" v="123" actId="478"/>
          <ac:spMkLst>
            <pc:docMk/>
            <pc:sldMk cId="3544401536" sldId="397"/>
            <ac:spMk id="2" creationId="{80BD05C3-6F4C-48FA-B720-70E73D3DB8F4}"/>
          </ac:spMkLst>
        </pc:spChg>
        <pc:spChg chg="add mod">
          <ac:chgData name="Baugus, Jeffery A." userId="a35f03bd-cc74-486b-a224-5f968f8b88f1" providerId="ADAL" clId="{20751CB9-2EEA-4AF4-8791-72A832300399}" dt="2022-08-26T19:45:00.171" v="133" actId="20577"/>
          <ac:spMkLst>
            <pc:docMk/>
            <pc:sldMk cId="3544401536" sldId="397"/>
            <ac:spMk id="6" creationId="{15836946-A636-4126-8D3E-4AF1DA5E006B}"/>
          </ac:spMkLst>
        </pc:spChg>
        <pc:spChg chg="mod">
          <ac:chgData name="Baugus, Jeffery A." userId="a35f03bd-cc74-486b-a224-5f968f8b88f1" providerId="ADAL" clId="{20751CB9-2EEA-4AF4-8791-72A832300399}" dt="2022-08-26T20:06:13.858" v="340" actId="20577"/>
          <ac:spMkLst>
            <pc:docMk/>
            <pc:sldMk cId="3544401536" sldId="397"/>
            <ac:spMk id="493" creationId="{00000000-0000-0000-0000-000000000000}"/>
          </ac:spMkLst>
        </pc:spChg>
      </pc:sldChg>
      <pc:sldChg chg="modSp new del mod">
        <pc:chgData name="Baugus, Jeffery A." userId="a35f03bd-cc74-486b-a224-5f968f8b88f1" providerId="ADAL" clId="{20751CB9-2EEA-4AF4-8791-72A832300399}" dt="2022-08-26T19:53:09.428" v="142" actId="47"/>
        <pc:sldMkLst>
          <pc:docMk/>
          <pc:sldMk cId="411243873" sldId="398"/>
        </pc:sldMkLst>
        <pc:spChg chg="mod">
          <ac:chgData name="Baugus, Jeffery A." userId="a35f03bd-cc74-486b-a224-5f968f8b88f1" providerId="ADAL" clId="{20751CB9-2EEA-4AF4-8791-72A832300399}" dt="2022-08-26T19:53:06.893" v="141" actId="27636"/>
          <ac:spMkLst>
            <pc:docMk/>
            <pc:sldMk cId="411243873" sldId="398"/>
            <ac:spMk id="2" creationId="{FF39BE5A-DFEA-434A-B981-8512526AEEB9}"/>
          </ac:spMkLst>
        </pc:spChg>
      </pc:sldChg>
      <pc:sldChg chg="modSp add del ord">
        <pc:chgData name="Baugus, Jeffery A." userId="a35f03bd-cc74-486b-a224-5f968f8b88f1" providerId="ADAL" clId="{20751CB9-2EEA-4AF4-8791-72A832300399}" dt="2022-08-26T19:50:40.879" v="139" actId="2696"/>
        <pc:sldMkLst>
          <pc:docMk/>
          <pc:sldMk cId="728711011" sldId="398"/>
        </pc:sldMkLst>
        <pc:spChg chg="mod">
          <ac:chgData name="Baugus, Jeffery A." userId="a35f03bd-cc74-486b-a224-5f968f8b88f1" providerId="ADAL" clId="{20751CB9-2EEA-4AF4-8791-72A832300399}" dt="2022-08-26T19:47:55.087" v="138" actId="20577"/>
          <ac:spMkLst>
            <pc:docMk/>
            <pc:sldMk cId="728711011" sldId="398"/>
            <ac:spMk id="2" creationId="{2ADDCE86-D1DA-46B0-874E-1F33893D3DC4}"/>
          </ac:spMkLst>
        </pc:spChg>
      </pc:sldChg>
      <pc:sldChg chg="modSp mod">
        <pc:chgData name="Baugus, Jeffery A." userId="a35f03bd-cc74-486b-a224-5f968f8b88f1" providerId="ADAL" clId="{20751CB9-2EEA-4AF4-8791-72A832300399}" dt="2022-08-26T20:04:56.164" v="296" actId="20577"/>
        <pc:sldMkLst>
          <pc:docMk/>
          <pc:sldMk cId="2210558365" sldId="399"/>
        </pc:sldMkLst>
        <pc:spChg chg="mod">
          <ac:chgData name="Baugus, Jeffery A." userId="a35f03bd-cc74-486b-a224-5f968f8b88f1" providerId="ADAL" clId="{20751CB9-2EEA-4AF4-8791-72A832300399}" dt="2022-08-26T19:53:42.883" v="149" actId="20577"/>
          <ac:spMkLst>
            <pc:docMk/>
            <pc:sldMk cId="2210558365" sldId="399"/>
            <ac:spMk id="2" creationId="{2ADDCE86-D1DA-46B0-874E-1F33893D3DC4}"/>
          </ac:spMkLst>
        </pc:spChg>
        <pc:spChg chg="mod">
          <ac:chgData name="Baugus, Jeffery A." userId="a35f03bd-cc74-486b-a224-5f968f8b88f1" providerId="ADAL" clId="{20751CB9-2EEA-4AF4-8791-72A832300399}" dt="2022-08-26T20:04:56.164" v="296" actId="20577"/>
          <ac:spMkLst>
            <pc:docMk/>
            <pc:sldMk cId="2210558365" sldId="399"/>
            <ac:spMk id="381" creationId="{00000000-0000-0000-0000-000000000000}"/>
          </ac:spMkLst>
        </pc:spChg>
      </pc:sldChg>
      <pc:sldChg chg="modSp add mod">
        <pc:chgData name="Baugus, Jeffery A." userId="a35f03bd-cc74-486b-a224-5f968f8b88f1" providerId="ADAL" clId="{20751CB9-2EEA-4AF4-8791-72A832300399}" dt="2022-08-26T20:05:00.462" v="298" actId="20577"/>
        <pc:sldMkLst>
          <pc:docMk/>
          <pc:sldMk cId="758367657" sldId="400"/>
        </pc:sldMkLst>
        <pc:spChg chg="mod">
          <ac:chgData name="Baugus, Jeffery A." userId="a35f03bd-cc74-486b-a224-5f968f8b88f1" providerId="ADAL" clId="{20751CB9-2EEA-4AF4-8791-72A832300399}" dt="2022-08-26T19:56:38.655" v="156" actId="1076"/>
          <ac:spMkLst>
            <pc:docMk/>
            <pc:sldMk cId="758367657" sldId="400"/>
            <ac:spMk id="2" creationId="{2ADDCE86-D1DA-46B0-874E-1F33893D3DC4}"/>
          </ac:spMkLst>
        </pc:spChg>
        <pc:spChg chg="mod">
          <ac:chgData name="Baugus, Jeffery A." userId="a35f03bd-cc74-486b-a224-5f968f8b88f1" providerId="ADAL" clId="{20751CB9-2EEA-4AF4-8791-72A832300399}" dt="2022-08-26T20:05:00.462" v="298" actId="20577"/>
          <ac:spMkLst>
            <pc:docMk/>
            <pc:sldMk cId="758367657" sldId="400"/>
            <ac:spMk id="381" creationId="{00000000-0000-0000-0000-000000000000}"/>
          </ac:spMkLst>
        </pc:spChg>
      </pc:sldChg>
      <pc:sldChg chg="modSp add mod">
        <pc:chgData name="Baugus, Jeffery A." userId="a35f03bd-cc74-486b-a224-5f968f8b88f1" providerId="ADAL" clId="{20751CB9-2EEA-4AF4-8791-72A832300399}" dt="2022-08-26T20:05:04.301" v="300" actId="20577"/>
        <pc:sldMkLst>
          <pc:docMk/>
          <pc:sldMk cId="4079506958" sldId="401"/>
        </pc:sldMkLst>
        <pc:spChg chg="mod">
          <ac:chgData name="Baugus, Jeffery A." userId="a35f03bd-cc74-486b-a224-5f968f8b88f1" providerId="ADAL" clId="{20751CB9-2EEA-4AF4-8791-72A832300399}" dt="2022-08-26T19:59:38.566" v="166" actId="1076"/>
          <ac:spMkLst>
            <pc:docMk/>
            <pc:sldMk cId="4079506958" sldId="401"/>
            <ac:spMk id="2" creationId="{2ADDCE86-D1DA-46B0-874E-1F33893D3DC4}"/>
          </ac:spMkLst>
        </pc:spChg>
        <pc:spChg chg="mod">
          <ac:chgData name="Baugus, Jeffery A." userId="a35f03bd-cc74-486b-a224-5f968f8b88f1" providerId="ADAL" clId="{20751CB9-2EEA-4AF4-8791-72A832300399}" dt="2022-08-26T20:05:04.301" v="300" actId="20577"/>
          <ac:spMkLst>
            <pc:docMk/>
            <pc:sldMk cId="4079506958" sldId="401"/>
            <ac:spMk id="381" creationId="{00000000-0000-0000-0000-000000000000}"/>
          </ac:spMkLst>
        </pc:spChg>
      </pc:sldChg>
      <pc:sldChg chg="addSp delSp modSp new mod">
        <pc:chgData name="Baugus, Jeffery A." userId="a35f03bd-cc74-486b-a224-5f968f8b88f1" providerId="ADAL" clId="{20751CB9-2EEA-4AF4-8791-72A832300399}" dt="2022-08-31T13:49:21.976" v="600" actId="207"/>
        <pc:sldMkLst>
          <pc:docMk/>
          <pc:sldMk cId="3872027104" sldId="402"/>
        </pc:sldMkLst>
        <pc:spChg chg="mod">
          <ac:chgData name="Baugus, Jeffery A." userId="a35f03bd-cc74-486b-a224-5f968f8b88f1" providerId="ADAL" clId="{20751CB9-2EEA-4AF4-8791-72A832300399}" dt="2022-08-26T20:21:28.875" v="457" actId="1076"/>
          <ac:spMkLst>
            <pc:docMk/>
            <pc:sldMk cId="3872027104" sldId="402"/>
            <ac:spMk id="2" creationId="{5FBD065B-DE28-4413-99EA-CE92E6005385}"/>
          </ac:spMkLst>
        </pc:spChg>
        <pc:spChg chg="del">
          <ac:chgData name="Baugus, Jeffery A." userId="a35f03bd-cc74-486b-a224-5f968f8b88f1" providerId="ADAL" clId="{20751CB9-2EEA-4AF4-8791-72A832300399}" dt="2022-08-26T20:15:58.313" v="390" actId="478"/>
          <ac:spMkLst>
            <pc:docMk/>
            <pc:sldMk cId="3872027104" sldId="402"/>
            <ac:spMk id="3" creationId="{555ED026-9EB1-4DF7-BD78-3C7D9C5ED0D2}"/>
          </ac:spMkLst>
        </pc:spChg>
        <pc:spChg chg="add mod">
          <ac:chgData name="Baugus, Jeffery A." userId="a35f03bd-cc74-486b-a224-5f968f8b88f1" providerId="ADAL" clId="{20751CB9-2EEA-4AF4-8791-72A832300399}" dt="2022-08-31T13:49:21.976" v="600" actId="207"/>
          <ac:spMkLst>
            <pc:docMk/>
            <pc:sldMk cId="3872027104" sldId="402"/>
            <ac:spMk id="5" creationId="{50FC58A3-BE36-4DF3-90F2-CB967907D316}"/>
          </ac:spMkLst>
        </pc:spChg>
      </pc:sldChg>
      <pc:sldChg chg="modSp add mod">
        <pc:chgData name="Baugus, Jeffery A." userId="a35f03bd-cc74-486b-a224-5f968f8b88f1" providerId="ADAL" clId="{20751CB9-2EEA-4AF4-8791-72A832300399}" dt="2022-08-26T20:29:34.785" v="592" actId="113"/>
        <pc:sldMkLst>
          <pc:docMk/>
          <pc:sldMk cId="423046896" sldId="403"/>
        </pc:sldMkLst>
        <pc:spChg chg="mod">
          <ac:chgData name="Baugus, Jeffery A." userId="a35f03bd-cc74-486b-a224-5f968f8b88f1" providerId="ADAL" clId="{20751CB9-2EEA-4AF4-8791-72A832300399}" dt="2022-08-26T20:29:34.785" v="592" actId="113"/>
          <ac:spMkLst>
            <pc:docMk/>
            <pc:sldMk cId="423046896" sldId="403"/>
            <ac:spMk id="5" creationId="{50FC58A3-BE36-4DF3-90F2-CB967907D316}"/>
          </ac:spMkLst>
        </pc:spChg>
      </pc:sldChg>
      <pc:sldMasterChg chg="add del addSldLayout delSldLayout">
        <pc:chgData name="Baugus, Jeffery A." userId="a35f03bd-cc74-486b-a224-5f968f8b88f1" providerId="ADAL" clId="{20751CB9-2EEA-4AF4-8791-72A832300399}" dt="2022-08-26T19:24:23.677" v="47" actId="47"/>
        <pc:sldMasterMkLst>
          <pc:docMk/>
          <pc:sldMasterMk cId="3207556791" sldId="2147483660"/>
        </pc:sldMasterMkLst>
        <pc:sldLayoutChg chg="add del">
          <pc:chgData name="Baugus, Jeffery A." userId="a35f03bd-cc74-486b-a224-5f968f8b88f1" providerId="ADAL" clId="{20751CB9-2EEA-4AF4-8791-72A832300399}" dt="2022-08-26T19:24:23.677" v="47" actId="47"/>
          <pc:sldLayoutMkLst>
            <pc:docMk/>
            <pc:sldMasterMk cId="3207556791" sldId="2147483660"/>
            <pc:sldLayoutMk cId="2115122604" sldId="2147483661"/>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1162358117" sldId="2147483662"/>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637512260" sldId="2147483663"/>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3837883956" sldId="2147483664"/>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1368826291" sldId="2147483665"/>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2874223754" sldId="2147483666"/>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1555192947" sldId="2147483667"/>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1784683727" sldId="2147483668"/>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4233513178" sldId="2147483669"/>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2707021225" sldId="2147483670"/>
          </pc:sldLayoutMkLst>
        </pc:sldLayoutChg>
        <pc:sldLayoutChg chg="add del">
          <pc:chgData name="Baugus, Jeffery A." userId="a35f03bd-cc74-486b-a224-5f968f8b88f1" providerId="ADAL" clId="{20751CB9-2EEA-4AF4-8791-72A832300399}" dt="2022-08-26T19:24:23.677" v="47" actId="47"/>
          <pc:sldLayoutMkLst>
            <pc:docMk/>
            <pc:sldMasterMk cId="3207556791" sldId="2147483660"/>
            <pc:sldLayoutMk cId="1383968013" sldId="2147483671"/>
          </pc:sldLayoutMkLst>
        </pc:sldLayout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22-07-22T18:50:44.273" idx="1">
    <p:pos x="6000" y="0"/>
    <p:text>Are we going to include an "answer slide" or just leave it open for teachers to determine what should be there?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628" y="4423331"/>
            <a:ext cx="5621020" cy="4190524"/>
          </a:xfrm>
          <a:prstGeom prst="rect">
            <a:avLst/>
          </a:prstGeom>
          <a:noFill/>
          <a:ln>
            <a:noFill/>
          </a:ln>
        </p:spPr>
        <p:txBody>
          <a:bodyPr spcFirstLastPara="1" wrap="square" lIns="93345" tIns="93345" rIns="93345" bIns="9334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3eae60cab9_0_5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3eae60cab9_0_51: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03239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3eae60cab9_0_5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3eae60cab9_0_51: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939319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3eae60cab9_0_5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3eae60cab9_0_51: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261545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3eae60cab9_0_7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3eae60cab9_0_7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3eae60cab9_0_8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3eae60cab9_0_81: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3eae60cab9_0_8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3eae60cab9_0_8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3eae60cab9_0_95: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3eae60cab9_0_95: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3eae60cab9_0_10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3eae60cab9_0_10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3eae60cab9_0_109: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3eae60cab9_0_109: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eae60cab9_0_21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3eae60cab9_0_21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3eae60cab9_0_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3eae60cab9_0_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3eae60cab9_0_123: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3eae60cab9_0_123: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3eae60cab9_0_13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13eae60cab9_0_13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3eae60cab9_0_137: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13eae60cab9_0_137: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13eae60cab9_0_14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13eae60cab9_0_14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eae60cab9_0_21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3eae60cab9_0_21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339086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eae60cab9_0_21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3eae60cab9_0_21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351411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eae60cab9_0_21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3eae60cab9_0_21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7210819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3eae60cab9_0_17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13eae60cab9_0_17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3eae60cab9_0_193: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3eae60cab9_0_193: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3eae60cab9_0_20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13eae60cab9_0_20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3eae60cab9_4_1: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3eae60cab9_4_1: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13eae60cab9_0_207: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13eae60cab9_0_207: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eae60cab9_0_21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3eae60cab9_0_21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3809545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3eae60cab9_0_22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13eae60cab9_0_22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13eae60cab9_0_235: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13eae60cab9_0_235: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13eae60cab9_0_24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13eae60cab9_0_24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13eae60cab9_0_249: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13eae60cab9_0_249: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13eae60cab9_0_25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13eae60cab9_0_25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13eae60cab9_0_263: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13eae60cab9_0_263: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13eae60cab9_0_263: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13eae60cab9_0_263: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8934375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13eae60cab9_0_263: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13eae60cab9_0_263: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4171105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3eae60cab9_0_1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3eae60cab9_0_1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3188512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875296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2763742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4873613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4012525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13eae60cab9_0_275: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13eae60cab9_0_275: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13eae60cab9_0_28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13eae60cab9_0_28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3eae60cab9_0_289: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13eae60cab9_0_289: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708289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3eae60cab9_0_1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3eae60cab9_0_1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1918050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5756008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7648236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4023464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7499670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78612396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64480146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42050055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5978878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902280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3eae60cab9_0_12: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3eae60cab9_0_12: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8093682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9822378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0053875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1196961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7211849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76305055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0702054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30871868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13337672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82324112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4104139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3eae60cab9_0_3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3eae60cab9_0_3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422775749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52829751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05006428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85277765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eae60cab9_0_310: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3eae60cab9_0_310: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55221638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08795535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69417118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65983603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65847203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17409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eae60cab9_0_37: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3eae60cab9_0_37: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1200996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48679005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08019522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69571240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2165555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78004961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03844245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2587873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05053039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867766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3eae60cab9_0_44: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3eae60cab9_0_44: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470593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69429582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42396810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426767964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2299319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eae60cab9_0_408: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eae60cab9_0_408: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08728824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18053669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266406313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15885051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3eae60cab9_0_296:notes"/>
          <p:cNvSpPr>
            <a:spLocks noGrp="1" noRot="1" noChangeAspect="1"/>
          </p:cNvSpPr>
          <p:nvPr>
            <p:ph type="sldImg" idx="2"/>
          </p:nvPr>
        </p:nvSpPr>
        <p:spPr>
          <a:xfrm>
            <a:off x="407988" y="698500"/>
            <a:ext cx="6210300"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3eae60cab9_0_296:notes"/>
          <p:cNvSpPr txBox="1">
            <a:spLocks noGrp="1"/>
          </p:cNvSpPr>
          <p:nvPr>
            <p:ph type="body" idx="1"/>
          </p:nvPr>
        </p:nvSpPr>
        <p:spPr>
          <a:xfrm>
            <a:off x="702628" y="4423331"/>
            <a:ext cx="5621020" cy="4190524"/>
          </a:xfrm>
          <a:prstGeom prst="rect">
            <a:avLst/>
          </a:prstGeom>
        </p:spPr>
        <p:txBody>
          <a:bodyPr spcFirstLastPara="1" wrap="square" lIns="93345" tIns="93345" rIns="93345" bIns="93345" anchor="t" anchorCtr="0">
            <a:noAutofit/>
          </a:bodyPr>
          <a:lstStyle/>
          <a:p>
            <a:pPr marL="0" indent="0">
              <a:buNone/>
            </a:pPr>
            <a:endParaRPr/>
          </a:p>
        </p:txBody>
      </p:sp>
    </p:spTree>
    <p:extLst>
      <p:ext uri="{BB962C8B-B14F-4D97-AF65-F5344CB8AC3E}">
        <p14:creationId xmlns:p14="http://schemas.microsoft.com/office/powerpoint/2010/main" val="364103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3.xml"/><Relationship Id="rId4" Type="http://schemas.openxmlformats.org/officeDocument/2006/relationships/image" Target="../media/image96.pn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3.xml"/><Relationship Id="rId4" Type="http://schemas.openxmlformats.org/officeDocument/2006/relationships/image" Target="../media/image97.pn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3.xml"/><Relationship Id="rId4" Type="http://schemas.openxmlformats.org/officeDocument/2006/relationships/image" Target="../media/image98.png"/></Relationships>
</file>

<file path=ppt/slides/_rels/slide103.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notesSlide" Target="../notesSlides/notesSlide99.xml"/><Relationship Id="rId1" Type="http://schemas.openxmlformats.org/officeDocument/2006/relationships/slideLayout" Target="../slideLayouts/slideLayout3.xml"/><Relationship Id="rId4" Type="http://schemas.openxmlformats.org/officeDocument/2006/relationships/image" Target="../media/image54.png"/></Relationships>
</file>

<file path=ppt/slides/_rels/slide104.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notesSlide" Target="../notesSlides/notesSlide100.xml"/><Relationship Id="rId1" Type="http://schemas.openxmlformats.org/officeDocument/2006/relationships/slideLayout" Target="../slideLayouts/slideLayout3.xml"/><Relationship Id="rId4" Type="http://schemas.openxmlformats.org/officeDocument/2006/relationships/image" Target="../media/image84.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image" Target="../media/image88.png"/><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10.xml.rels><?xml version="1.0" encoding="UTF-8" standalone="yes"?>
<Relationships xmlns="http://schemas.openxmlformats.org/package/2006/relationships"><Relationship Id="rId3" Type="http://schemas.openxmlformats.org/officeDocument/2006/relationships/hyperlink" Target="https://srcds-my.sharepoint.com/:v:/g/personal/baugusj_santarosa_k12_fl_us/ETAjeQCeu-REiJ2dmj1GdDsBoMlFjrtC7qAeGBiTHela8Q?e=NOjRlg" TargetMode="External"/><Relationship Id="rId2" Type="http://schemas.openxmlformats.org/officeDocument/2006/relationships/hyperlink" Target="http://desmos.com/calculator" TargetMode="External"/><Relationship Id="rId1" Type="http://schemas.openxmlformats.org/officeDocument/2006/relationships/slideLayout" Target="../slideLayouts/slideLayout4.xml"/><Relationship Id="rId4" Type="http://schemas.openxmlformats.org/officeDocument/2006/relationships/image" Target="../media/image9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3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36.png"/></Relationships>
</file>

<file path=ppt/slides/_rels/slide3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3.xml"/><Relationship Id="rId4" Type="http://schemas.openxmlformats.org/officeDocument/2006/relationships/image" Target="../media/image31.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3.xml"/><Relationship Id="rId4" Type="http://schemas.openxmlformats.org/officeDocument/2006/relationships/image" Target="../media/image38.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3.xml"/><Relationship Id="rId4" Type="http://schemas.openxmlformats.org/officeDocument/2006/relationships/image" Target="../media/image39.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5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4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47.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4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3.xml"/><Relationship Id="rId4" Type="http://schemas.openxmlformats.org/officeDocument/2006/relationships/image" Target="../media/image520.pn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3.xml"/><Relationship Id="rId4" Type="http://schemas.openxmlformats.org/officeDocument/2006/relationships/image" Target="../media/image530.pn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3.xml"/><Relationship Id="rId4" Type="http://schemas.openxmlformats.org/officeDocument/2006/relationships/image" Target="../media/image540.pn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image" Target="../media/image55.pn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3.xml"/><Relationship Id="rId4" Type="http://schemas.openxmlformats.org/officeDocument/2006/relationships/image" Target="../media/image56.pn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3.xml"/><Relationship Id="rId4" Type="http://schemas.openxmlformats.org/officeDocument/2006/relationships/image" Target="../media/image57.pn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image" Target="../media/image5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3.xml"/><Relationship Id="rId4" Type="http://schemas.openxmlformats.org/officeDocument/2006/relationships/image" Target="../media/image59.png"/></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3.xml"/><Relationship Id="rId4" Type="http://schemas.openxmlformats.org/officeDocument/2006/relationships/image" Target="../media/image60.png"/></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3.xml"/><Relationship Id="rId4" Type="http://schemas.openxmlformats.org/officeDocument/2006/relationships/image" Target="../media/image61.pn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3.xml"/><Relationship Id="rId4" Type="http://schemas.openxmlformats.org/officeDocument/2006/relationships/image" Target="../media/image62.png"/></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3.xml"/><Relationship Id="rId4" Type="http://schemas.openxmlformats.org/officeDocument/2006/relationships/image" Target="../media/image63.png"/></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3.xml"/><Relationship Id="rId4" Type="http://schemas.openxmlformats.org/officeDocument/2006/relationships/image" Target="../media/image64.pn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3.xml"/><Relationship Id="rId4" Type="http://schemas.openxmlformats.org/officeDocument/2006/relationships/image" Target="../media/image65.pn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3.xml"/><Relationship Id="rId4" Type="http://schemas.openxmlformats.org/officeDocument/2006/relationships/image" Target="../media/image66.pn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3.xml"/><Relationship Id="rId4" Type="http://schemas.openxmlformats.org/officeDocument/2006/relationships/image" Target="../media/image67.png"/></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3.xml"/><Relationship Id="rId4" Type="http://schemas.openxmlformats.org/officeDocument/2006/relationships/image" Target="../media/image6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3.xml"/><Relationship Id="rId4" Type="http://schemas.openxmlformats.org/officeDocument/2006/relationships/image" Target="../media/image69.pn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3.xml"/><Relationship Id="rId4" Type="http://schemas.openxmlformats.org/officeDocument/2006/relationships/image" Target="../media/image70.pn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3.xml"/><Relationship Id="rId4" Type="http://schemas.openxmlformats.org/officeDocument/2006/relationships/image" Target="../media/image71.png"/></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3.xml"/><Relationship Id="rId4" Type="http://schemas.openxmlformats.org/officeDocument/2006/relationships/image" Target="../media/image72.png"/></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3.xml"/><Relationship Id="rId4" Type="http://schemas.openxmlformats.org/officeDocument/2006/relationships/image" Target="../media/image73.pn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3.xml"/><Relationship Id="rId4" Type="http://schemas.openxmlformats.org/officeDocument/2006/relationships/image" Target="../media/image74.png"/></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3.xml"/><Relationship Id="rId4" Type="http://schemas.openxmlformats.org/officeDocument/2006/relationships/image" Target="../media/image40.png"/></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3.xml"/><Relationship Id="rId4" Type="http://schemas.openxmlformats.org/officeDocument/2006/relationships/image" Target="../media/image41.png"/></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3.xml"/><Relationship Id="rId4" Type="http://schemas.openxmlformats.org/officeDocument/2006/relationships/image" Target="../media/image50.png"/></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3.xml"/><Relationship Id="rId4" Type="http://schemas.openxmlformats.org/officeDocument/2006/relationships/image" Target="../media/image7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3.xml"/><Relationship Id="rId4" Type="http://schemas.openxmlformats.org/officeDocument/2006/relationships/image" Target="../media/image76.png"/></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3.xml"/><Relationship Id="rId4" Type="http://schemas.openxmlformats.org/officeDocument/2006/relationships/image" Target="../media/image77.png"/></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3.xml"/><Relationship Id="rId4" Type="http://schemas.openxmlformats.org/officeDocument/2006/relationships/image" Target="../media/image78.png"/></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3.xml"/><Relationship Id="rId4" Type="http://schemas.openxmlformats.org/officeDocument/2006/relationships/image" Target="../media/image79.png"/></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3.xml"/><Relationship Id="rId4" Type="http://schemas.openxmlformats.org/officeDocument/2006/relationships/image" Target="../media/image80.png"/></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3.xml"/><Relationship Id="rId4" Type="http://schemas.openxmlformats.org/officeDocument/2006/relationships/image" Target="../media/image81.png"/></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3.xml"/><Relationship Id="rId4" Type="http://schemas.openxmlformats.org/officeDocument/2006/relationships/image" Target="../media/image82.png"/></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3.xml"/><Relationship Id="rId4" Type="http://schemas.openxmlformats.org/officeDocument/2006/relationships/image" Target="../media/image83.png"/></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3.xml"/><Relationship Id="rId4" Type="http://schemas.openxmlformats.org/officeDocument/2006/relationships/image" Target="../media/image85.png"/></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3.xml"/><Relationship Id="rId4" Type="http://schemas.openxmlformats.org/officeDocument/2006/relationships/image" Target="../media/image86.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notesSlide" Target="../notesSlides/notesSlide86.xml"/><Relationship Id="rId1" Type="http://schemas.openxmlformats.org/officeDocument/2006/relationships/slideLayout" Target="../slideLayouts/slideLayout3.xml"/><Relationship Id="rId4" Type="http://schemas.openxmlformats.org/officeDocument/2006/relationships/image" Target="../media/image51.png"/></Relationships>
</file>

<file path=ppt/slides/_rels/slide91.xml.rels><?xml version="1.0" encoding="UTF-8" standalone="yes"?>
<Relationships xmlns="http://schemas.openxmlformats.org/package/2006/relationships"><Relationship Id="rId3" Type="http://schemas.openxmlformats.org/officeDocument/2006/relationships/image" Target="../media/image89.png"/><Relationship Id="rId2" Type="http://schemas.openxmlformats.org/officeDocument/2006/relationships/notesSlide" Target="../notesSlides/notesSlide87.xml"/><Relationship Id="rId1" Type="http://schemas.openxmlformats.org/officeDocument/2006/relationships/slideLayout" Target="../slideLayouts/slideLayout3.xml"/><Relationship Id="rId4" Type="http://schemas.openxmlformats.org/officeDocument/2006/relationships/image" Target="../media/image51.png"/></Relationships>
</file>

<file path=ppt/slides/_rels/slide92.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88.xml"/><Relationship Id="rId1" Type="http://schemas.openxmlformats.org/officeDocument/2006/relationships/slideLayout" Target="../slideLayouts/slideLayout3.xml"/><Relationship Id="rId4" Type="http://schemas.openxmlformats.org/officeDocument/2006/relationships/image" Target="../media/image51.png"/></Relationships>
</file>

<file path=ppt/slides/_rels/slide93.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89.xml"/><Relationship Id="rId1" Type="http://schemas.openxmlformats.org/officeDocument/2006/relationships/slideLayout" Target="../slideLayouts/slideLayout3.xml"/><Relationship Id="rId4" Type="http://schemas.openxmlformats.org/officeDocument/2006/relationships/image" Target="../media/image51.png"/></Relationships>
</file>

<file path=ppt/slides/_rels/slide94.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90.xml"/><Relationship Id="rId1" Type="http://schemas.openxmlformats.org/officeDocument/2006/relationships/slideLayout" Target="../slideLayouts/slideLayout3.xml"/><Relationship Id="rId4" Type="http://schemas.openxmlformats.org/officeDocument/2006/relationships/image" Target="../media/image51.png"/></Relationships>
</file>

<file path=ppt/slides/_rels/slide95.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91.xml"/><Relationship Id="rId1" Type="http://schemas.openxmlformats.org/officeDocument/2006/relationships/slideLayout" Target="../slideLayouts/slideLayout3.xml"/><Relationship Id="rId4" Type="http://schemas.openxmlformats.org/officeDocument/2006/relationships/image" Target="../media/image53.pn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3.xml"/><Relationship Id="rId4" Type="http://schemas.openxmlformats.org/officeDocument/2006/relationships/image" Target="../media/image92.pn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3.xml"/><Relationship Id="rId4" Type="http://schemas.openxmlformats.org/officeDocument/2006/relationships/image" Target="../media/image93.png"/></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3.xml"/><Relationship Id="rId4" Type="http://schemas.openxmlformats.org/officeDocument/2006/relationships/image" Target="../media/image94.png"/></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3.xml"/><Relationship Id="rId4" Type="http://schemas.openxmlformats.org/officeDocument/2006/relationships/image" Target="../media/image9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100 Days of Functions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a:t>
            </a:r>
            <a:endParaRPr dirty="0"/>
          </a:p>
        </p:txBody>
      </p:sp>
      <p:sp>
        <p:nvSpPr>
          <p:cNvPr id="86" name="Google Shape;86;p17"/>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dirty="0"/>
              <a:t>Observed Attributes</a:t>
            </a:r>
            <a:endParaRPr sz="1200" u="sng" dirty="0"/>
          </a:p>
          <a:p>
            <a:pPr marL="457200" lvl="0" indent="-304800" algn="l" rtl="0">
              <a:lnSpc>
                <a:spcPct val="150000"/>
              </a:lnSpc>
              <a:spcBef>
                <a:spcPts val="120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p:txBody>
      </p:sp>
      <mc:AlternateContent xmlns:mc="http://schemas.openxmlformats.org/markup-compatibility/2006" xmlns:a14="http://schemas.microsoft.com/office/drawing/2010/main">
        <mc:Choice Requires="a14">
          <p:sp>
            <p:nvSpPr>
              <p:cNvPr id="87" name="Google Shape;87;p17"/>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oMath>
                  </m:oMathPara>
                </a14:m>
                <a:endParaRPr i="1"/>
              </a:p>
            </p:txBody>
          </p:sp>
        </mc:Choice>
        <mc:Fallback xmlns="">
          <p:sp>
            <p:nvSpPr>
              <p:cNvPr id="87" name="Google Shape;87;p17"/>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88" name="Google Shape;88;p17"/>
          <p:cNvPicPr preferRelativeResize="0"/>
          <p:nvPr/>
        </p:nvPicPr>
        <p:blipFill>
          <a:blip r:embed="rId4">
            <a:alphaModFix/>
          </a:blip>
          <a:stretch>
            <a:fillRect/>
          </a:stretch>
        </p:blipFill>
        <p:spPr>
          <a:xfrm>
            <a:off x="4609500" y="865325"/>
            <a:ext cx="4125776" cy="4125776"/>
          </a:xfrm>
          <a:prstGeom prst="rect">
            <a:avLst/>
          </a:prstGeom>
          <a:noFill/>
          <a:ln>
            <a:noFill/>
          </a:ln>
        </p:spPr>
      </p:pic>
      <p:sp>
        <p:nvSpPr>
          <p:cNvPr id="7" name="TextBox 6">
            <a:extLst>
              <a:ext uri="{FF2B5EF4-FFF2-40B4-BE49-F238E27FC236}">
                <a16:creationId xmlns:a16="http://schemas.microsoft.com/office/drawing/2014/main" id="{C181DDAE-80E9-4225-862E-06EC7757FF2C}"/>
              </a:ext>
            </a:extLst>
          </p:cNvPr>
          <p:cNvSpPr txBox="1"/>
          <p:nvPr/>
        </p:nvSpPr>
        <p:spPr>
          <a:xfrm>
            <a:off x="1491565" y="189705"/>
            <a:ext cx="3960158" cy="523220"/>
          </a:xfrm>
          <a:prstGeom prst="rect">
            <a:avLst/>
          </a:prstGeom>
          <a:noFill/>
        </p:spPr>
        <p:txBody>
          <a:bodyPr wrap="square">
            <a:spAutoFit/>
          </a:bodyPr>
          <a:lstStyle/>
          <a:p>
            <a:pPr marL="0" lvl="0" indent="0" algn="l" rtl="0">
              <a:spcBef>
                <a:spcPts val="0"/>
              </a:spcBef>
              <a:spcAft>
                <a:spcPts val="0"/>
              </a:spcAft>
              <a:buNone/>
            </a:pPr>
            <a:r>
              <a:rPr lang="en-US" sz="1400" dirty="0"/>
              <a:t>Graph the function and list as many attributes of the function as you can think of.</a:t>
            </a:r>
          </a:p>
        </p:txBody>
      </p:sp>
    </p:spTree>
    <p:extLst>
      <p:ext uri="{BB962C8B-B14F-4D97-AF65-F5344CB8AC3E}">
        <p14:creationId xmlns:p14="http://schemas.microsoft.com/office/powerpoint/2010/main" val="426038261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96</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1015253"/>
            <a:ext cx="3993000" cy="3975848"/>
          </a:xfrm>
          <a:prstGeom prst="rect">
            <a:avLst/>
          </a:prstGeom>
          <a:noFill/>
          <a:ln>
            <a:noFill/>
          </a:ln>
        </p:spPr>
      </p:pic>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4386600" y="0"/>
                <a:ext cx="4438800" cy="974416"/>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𝑓</m:t>
                      </m:r>
                      <m:d>
                        <m:dPr>
                          <m:ctrlPr>
                            <a:rPr lang="en-US" sz="1800" b="0" i="1" dirty="0" smtClean="0">
                              <a:latin typeface="Cambria Math" panose="02040503050406030204" pitchFamily="18" charset="0"/>
                            </a:rPr>
                          </m:ctrlPr>
                        </m:dPr>
                        <m:e>
                          <m:r>
                            <a:rPr lang="en-US" sz="1800" b="0" i="1" dirty="0" smtClean="0">
                              <a:latin typeface="Cambria Math" panose="02040503050406030204" pitchFamily="18" charset="0"/>
                            </a:rPr>
                            <m:t>𝑥</m:t>
                          </m:r>
                        </m:e>
                      </m:d>
                      <m:r>
                        <a:rPr lang="en-US" sz="1800" b="0" i="1" dirty="0" smtClean="0">
                          <a:latin typeface="Cambria Math" panose="02040503050406030204" pitchFamily="18" charset="0"/>
                        </a:rPr>
                        <m:t>=−</m:t>
                      </m:r>
                      <m:f>
                        <m:fPr>
                          <m:ctrlPr>
                            <a:rPr lang="en-US" sz="1800" b="0" i="1" dirty="0" smtClean="0">
                              <a:latin typeface="Cambria Math" panose="02040503050406030204" pitchFamily="18" charset="0"/>
                            </a:rPr>
                          </m:ctrlPr>
                        </m:fPr>
                        <m:num>
                          <m:r>
                            <a:rPr lang="en-US" sz="1800" b="0" i="1" dirty="0" smtClean="0">
                              <a:latin typeface="Cambria Math" panose="02040503050406030204" pitchFamily="18" charset="0"/>
                            </a:rPr>
                            <m:t>6</m:t>
                          </m:r>
                        </m:num>
                        <m:den>
                          <m:r>
                            <a:rPr lang="en-US" sz="1800" b="0" i="1" dirty="0" smtClean="0">
                              <a:latin typeface="Cambria Math" panose="02040503050406030204" pitchFamily="18" charset="0"/>
                            </a:rPr>
                            <m:t>7</m:t>
                          </m:r>
                        </m:den>
                      </m:f>
                      <m:r>
                        <a:rPr lang="en-US" sz="1800" b="0" i="1" dirty="0" smtClean="0">
                          <a:latin typeface="Cambria Math" panose="02040503050406030204" pitchFamily="18" charset="0"/>
                        </a:rPr>
                        <m:t>𝑥</m:t>
                      </m:r>
                      <m:r>
                        <a:rPr lang="en-US" sz="1800" b="0" i="1" dirty="0" smtClean="0">
                          <a:latin typeface="Cambria Math" panose="02040503050406030204" pitchFamily="18" charset="0"/>
                        </a:rPr>
                        <m:t>−6</m:t>
                      </m:r>
                    </m:oMath>
                  </m:oMathPara>
                </a14:m>
                <a:endParaRPr lang="en" sz="1800"/>
              </a:p>
              <a:p>
                <a:pPr algn="ct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𝑔</m:t>
                      </m:r>
                      <m:d>
                        <m:dPr>
                          <m:ctrlPr>
                            <a:rPr lang="en-US" sz="1800" b="0" i="1" dirty="0" smtClean="0">
                              <a:latin typeface="Cambria Math" panose="02040503050406030204" pitchFamily="18" charset="0"/>
                            </a:rPr>
                          </m:ctrlPr>
                        </m:dPr>
                        <m:e>
                          <m:r>
                            <a:rPr lang="en-US" sz="1800" b="0" i="1" dirty="0" smtClean="0">
                              <a:latin typeface="Cambria Math" panose="02040503050406030204" pitchFamily="18" charset="0"/>
                            </a:rPr>
                            <m:t>𝑥</m:t>
                          </m:r>
                        </m:e>
                      </m:d>
                      <m:r>
                        <a:rPr lang="en-US" sz="1800" b="0" i="1" dirty="0" smtClean="0">
                          <a:latin typeface="Cambria Math" panose="02040503050406030204" pitchFamily="18" charset="0"/>
                        </a:rPr>
                        <m:t>=</m:t>
                      </m:r>
                      <m:sSup>
                        <m:sSupPr>
                          <m:ctrlPr>
                            <a:rPr lang="en-US" sz="1800" b="0" i="1" dirty="0" smtClean="0">
                              <a:latin typeface="Cambria Math" panose="02040503050406030204" pitchFamily="18" charset="0"/>
                            </a:rPr>
                          </m:ctrlPr>
                        </m:sSupPr>
                        <m:e>
                          <m:r>
                            <a:rPr lang="en-US" sz="1800" b="0" i="1" dirty="0" smtClean="0">
                              <a:latin typeface="Cambria Math" panose="02040503050406030204" pitchFamily="18" charset="0"/>
                            </a:rPr>
                            <m:t>𝑥</m:t>
                          </m:r>
                        </m:e>
                        <m:sup>
                          <m:r>
                            <a:rPr lang="en-US" sz="1800" b="0" i="1" dirty="0" smtClean="0">
                              <a:latin typeface="Cambria Math" panose="02040503050406030204" pitchFamily="18" charset="0"/>
                            </a:rPr>
                            <m:t>2</m:t>
                          </m:r>
                        </m:sup>
                      </m:sSup>
                      <m:r>
                        <a:rPr lang="en-US" sz="1800" b="0" i="1" dirty="0" smtClean="0">
                          <a:latin typeface="Cambria Math" panose="02040503050406030204" pitchFamily="18" charset="0"/>
                        </a:rPr>
                        <m:t>+4</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−5</m:t>
                      </m:r>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4386600" y="0"/>
                <a:ext cx="4438800" cy="974416"/>
              </a:xfrm>
              <a:prstGeom prst="rect">
                <a:avLst/>
              </a:prstGeom>
              <a:blipFill>
                <a:blip r:embed="rId4"/>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3021370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97</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4457100" y="40837"/>
                <a:ext cx="4438800" cy="771476"/>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𝑓</m:t>
                      </m:r>
                      <m:r>
                        <a:rPr lang="en-US" sz="1800" b="0" i="1" dirty="0" smtClean="0">
                          <a:latin typeface="Cambria Math" panose="02040503050406030204" pitchFamily="18" charset="0"/>
                        </a:rPr>
                        <m:t>(</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m:t>
                      </m:r>
                      <m:r>
                        <a:rPr lang="en" sz="1800" i="1" dirty="0" smtClean="0">
                          <a:latin typeface="Cambria Math" panose="02040503050406030204" pitchFamily="18" charset="0"/>
                        </a:rPr>
                        <m:t>𝑥</m:t>
                      </m:r>
                      <m:r>
                        <a:rPr lang="en" sz="1800" i="1" dirty="0" smtClean="0">
                          <a:latin typeface="Cambria Math" panose="02040503050406030204" pitchFamily="18" charset="0"/>
                        </a:rPr>
                        <m:t>−7</m:t>
                      </m:r>
                    </m:oMath>
                  </m:oMathPara>
                </a14:m>
                <a:endParaRPr lang="en" sz="1800"/>
              </a:p>
              <a:p>
                <a:pPr algn="ct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𝑔</m:t>
                      </m:r>
                      <m:r>
                        <a:rPr lang="en-US" sz="1800" b="0" i="1" dirty="0" smtClean="0">
                          <a:latin typeface="Cambria Math" panose="02040503050406030204" pitchFamily="18" charset="0"/>
                        </a:rPr>
                        <m:t>(</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m:t>
                      </m:r>
                      <m:sSup>
                        <m:sSupPr>
                          <m:ctrlPr>
                            <a:rPr lang="en-US" sz="1800" b="0" i="1" dirty="0" smtClean="0">
                              <a:latin typeface="Cambria Math" panose="02040503050406030204" pitchFamily="18" charset="0"/>
                            </a:rPr>
                          </m:ctrlPr>
                        </m:sSupPr>
                        <m:e>
                          <m:d>
                            <m:dPr>
                              <m:ctrlPr>
                                <a:rPr lang="en-US" sz="1800" b="0" i="1" dirty="0" smtClean="0">
                                  <a:latin typeface="Cambria Math" panose="02040503050406030204" pitchFamily="18" charset="0"/>
                                </a:rPr>
                              </m:ctrlPr>
                            </m:dPr>
                            <m:e>
                              <m:r>
                                <a:rPr lang="en-US" sz="1800" b="0" i="1" dirty="0" smtClean="0">
                                  <a:latin typeface="Cambria Math" panose="02040503050406030204" pitchFamily="18" charset="0"/>
                                </a:rPr>
                                <m:t>𝑥</m:t>
                              </m:r>
                              <m:r>
                                <a:rPr lang="en-US" sz="1800" b="0" i="1" dirty="0" smtClean="0">
                                  <a:latin typeface="Cambria Math" panose="02040503050406030204" pitchFamily="18" charset="0"/>
                                </a:rPr>
                                <m:t>−4</m:t>
                              </m:r>
                            </m:e>
                          </m:d>
                        </m:e>
                        <m:sup>
                          <m:r>
                            <a:rPr lang="en-US" sz="1800" b="0" i="1" dirty="0" smtClean="0">
                              <a:latin typeface="Cambria Math" panose="02040503050406030204" pitchFamily="18" charset="0"/>
                            </a:rPr>
                            <m:t>2</m:t>
                          </m:r>
                        </m:sup>
                      </m:sSup>
                      <m:r>
                        <a:rPr lang="en-US" sz="1800" b="0" i="1" dirty="0" smtClean="0">
                          <a:latin typeface="Cambria Math" panose="02040503050406030204" pitchFamily="18" charset="0"/>
                        </a:rPr>
                        <m:t>+9</m:t>
                      </m:r>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4457100" y="40837"/>
                <a:ext cx="4438800" cy="771476"/>
              </a:xfrm>
              <a:prstGeom prst="rect">
                <a:avLst/>
              </a:prstGeom>
              <a:blipFill>
                <a:blip r:embed="rId4"/>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8091350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98</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86902" y="969401"/>
            <a:ext cx="4048374" cy="4021699"/>
          </a:xfrm>
          <a:prstGeom prst="rect">
            <a:avLst/>
          </a:prstGeom>
          <a:noFill/>
          <a:ln>
            <a:noFill/>
          </a:ln>
        </p:spPr>
      </p:pic>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5455483" y="0"/>
                <a:ext cx="2560986" cy="1136276"/>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14:m>
                  <m:oMathPara xmlns:m="http://schemas.openxmlformats.org/officeDocument/2006/math">
                    <m:oMathParaPr>
                      <m:jc m:val="left"/>
                    </m:oMathParaPr>
                    <m:oMath xmlns:m="http://schemas.openxmlformats.org/officeDocument/2006/math">
                      <m:r>
                        <a:rPr lang="en-US" sz="1800" b="0" i="1" dirty="0" smtClean="0">
                          <a:latin typeface="Cambria Math" panose="02040503050406030204" pitchFamily="18" charset="0"/>
                        </a:rPr>
                        <m:t>𝑓</m:t>
                      </m:r>
                      <m:r>
                        <a:rPr lang="en-US" sz="1800" b="0" i="1" dirty="0" smtClean="0">
                          <a:latin typeface="Cambria Math" panose="02040503050406030204" pitchFamily="18" charset="0"/>
                        </a:rPr>
                        <m:t>(</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)=2</m:t>
                      </m:r>
                      <m:r>
                        <a:rPr lang="en" sz="1800" i="1" dirty="0" smtClean="0">
                          <a:latin typeface="Cambria Math" panose="02040503050406030204" pitchFamily="18" charset="0"/>
                        </a:rPr>
                        <m:t>𝑥</m:t>
                      </m:r>
                    </m:oMath>
                  </m:oMathPara>
                </a14:m>
                <a:endParaRPr lang="en" sz="1800"/>
              </a:p>
              <a:p>
                <a:pPr/>
                <a14:m>
                  <m:oMathPara xmlns:m="http://schemas.openxmlformats.org/officeDocument/2006/math">
                    <m:oMathParaPr>
                      <m:jc m:val="left"/>
                    </m:oMathParaPr>
                    <m:oMath xmlns:m="http://schemas.openxmlformats.org/officeDocument/2006/math">
                      <m:r>
                        <a:rPr lang="en-US" sz="1800" b="0" i="1" dirty="0" smtClean="0">
                          <a:latin typeface="Cambria Math" panose="02040503050406030204" pitchFamily="18" charset="0"/>
                        </a:rPr>
                        <m:t>𝑔</m:t>
                      </m:r>
                      <m:d>
                        <m:dPr>
                          <m:ctrlPr>
                            <a:rPr lang="en-US" sz="1800" b="0" i="1" dirty="0" smtClean="0">
                              <a:latin typeface="Cambria Math" panose="02040503050406030204" pitchFamily="18" charset="0"/>
                            </a:rPr>
                          </m:ctrlPr>
                        </m:dPr>
                        <m:e>
                          <m:r>
                            <a:rPr lang="en-US" sz="1800" b="0" i="1" dirty="0" smtClean="0">
                              <a:latin typeface="Cambria Math" panose="02040503050406030204" pitchFamily="18" charset="0"/>
                            </a:rPr>
                            <m:t>𝑥</m:t>
                          </m:r>
                        </m:e>
                      </m:d>
                      <m:r>
                        <a:rPr lang="en-US" sz="1800" b="0" i="1" dirty="0" smtClean="0">
                          <a:latin typeface="Cambria Math" panose="02040503050406030204" pitchFamily="18" charset="0"/>
                        </a:rPr>
                        <m:t>=0.25</m:t>
                      </m:r>
                      <m:sSup>
                        <m:sSupPr>
                          <m:ctrlPr>
                            <a:rPr lang="en-US" sz="1800" b="0" i="1" dirty="0" smtClean="0">
                              <a:latin typeface="Cambria Math" panose="02040503050406030204" pitchFamily="18" charset="0"/>
                            </a:rPr>
                          </m:ctrlPr>
                        </m:sSupPr>
                        <m:e>
                          <m:r>
                            <a:rPr lang="en-US" sz="1800" b="0" i="1" dirty="0" smtClean="0">
                              <a:latin typeface="Cambria Math" panose="02040503050406030204" pitchFamily="18" charset="0"/>
                            </a:rPr>
                            <m:t>𝑥</m:t>
                          </m:r>
                        </m:e>
                        <m:sup>
                          <m:r>
                            <a:rPr lang="en-US" sz="1800" b="0" i="1" dirty="0" smtClean="0">
                              <a:latin typeface="Cambria Math" panose="02040503050406030204" pitchFamily="18" charset="0"/>
                            </a:rPr>
                            <m:t>2</m:t>
                          </m:r>
                        </m:sup>
                      </m:sSup>
                      <m:r>
                        <a:rPr lang="en-US" sz="1800" b="0" i="1" dirty="0" smtClean="0">
                          <a:latin typeface="Cambria Math" panose="02040503050406030204" pitchFamily="18" charset="0"/>
                        </a:rPr>
                        <m:t>−2</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+5</m:t>
                      </m:r>
                    </m:oMath>
                  </m:oMathPara>
                </a14:m>
                <a:endParaRPr lang="en-US" sz="1800" b="0"/>
              </a:p>
              <a:p>
                <a:pPr/>
                <a14:m>
                  <m:oMathPara xmlns:m="http://schemas.openxmlformats.org/officeDocument/2006/math">
                    <m:oMathParaPr>
                      <m:jc m:val="left"/>
                    </m:oMathParaPr>
                    <m:oMath xmlns:m="http://schemas.openxmlformats.org/officeDocument/2006/math">
                      <m:r>
                        <a:rPr lang="en-US" sz="1800" b="0" i="1" smtClean="0">
                          <a:latin typeface="Cambria Math" panose="02040503050406030204" pitchFamily="18" charset="0"/>
                        </a:rPr>
                        <m:t>h</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𝑥</m:t>
                          </m:r>
                        </m:e>
                      </m:d>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1.2</m:t>
                          </m:r>
                        </m:e>
                        <m:sup>
                          <m:r>
                            <a:rPr lang="en-US" sz="1800" b="0" i="1" smtClean="0">
                              <a:latin typeface="Cambria Math" panose="02040503050406030204" pitchFamily="18" charset="0"/>
                            </a:rPr>
                            <m:t>𝑥</m:t>
                          </m:r>
                        </m:sup>
                      </m:sSup>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5455483" y="0"/>
                <a:ext cx="2560986" cy="1136276"/>
              </a:xfrm>
              <a:prstGeom prst="rect">
                <a:avLst/>
              </a:prstGeom>
              <a:blipFill>
                <a:blip r:embed="rId4"/>
                <a:stretch>
                  <a:fillRect l="-714"/>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8176572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99</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5455483" y="0"/>
                <a:ext cx="2560986" cy="1136276"/>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14:m>
                  <m:oMathPara xmlns:m="http://schemas.openxmlformats.org/officeDocument/2006/math">
                    <m:oMathParaPr>
                      <m:jc m:val="left"/>
                    </m:oMathParaPr>
                    <m:oMath xmlns:m="http://schemas.openxmlformats.org/officeDocument/2006/math">
                      <m:r>
                        <a:rPr lang="en-US" sz="1800" b="0" i="1" dirty="0" smtClean="0">
                          <a:latin typeface="Cambria Math" panose="02040503050406030204" pitchFamily="18" charset="0"/>
                        </a:rPr>
                        <m:t>𝑓</m:t>
                      </m:r>
                      <m:r>
                        <a:rPr lang="en-US" sz="1800" b="0" i="1" dirty="0" smtClean="0">
                          <a:latin typeface="Cambria Math" panose="02040503050406030204" pitchFamily="18" charset="0"/>
                        </a:rPr>
                        <m:t>(</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)=2</m:t>
                      </m:r>
                      <m:r>
                        <a:rPr lang="en" sz="1800" i="1" dirty="0" smtClean="0">
                          <a:latin typeface="Cambria Math" panose="02040503050406030204" pitchFamily="18" charset="0"/>
                        </a:rPr>
                        <m:t>𝑥</m:t>
                      </m:r>
                    </m:oMath>
                  </m:oMathPara>
                </a14:m>
                <a:endParaRPr lang="en" sz="1800"/>
              </a:p>
              <a:p>
                <a:pPr/>
                <a14:m>
                  <m:oMathPara xmlns:m="http://schemas.openxmlformats.org/officeDocument/2006/math">
                    <m:oMathParaPr>
                      <m:jc m:val="left"/>
                    </m:oMathParaPr>
                    <m:oMath xmlns:m="http://schemas.openxmlformats.org/officeDocument/2006/math">
                      <m:r>
                        <a:rPr lang="en-US" sz="1800" b="0" i="1" dirty="0" smtClean="0">
                          <a:latin typeface="Cambria Math" panose="02040503050406030204" pitchFamily="18" charset="0"/>
                        </a:rPr>
                        <m:t>𝑔</m:t>
                      </m:r>
                      <m:d>
                        <m:dPr>
                          <m:ctrlPr>
                            <a:rPr lang="en-US" sz="1800" b="0" i="1" dirty="0" smtClean="0">
                              <a:latin typeface="Cambria Math" panose="02040503050406030204" pitchFamily="18" charset="0"/>
                            </a:rPr>
                          </m:ctrlPr>
                        </m:dPr>
                        <m:e>
                          <m:r>
                            <a:rPr lang="en-US" sz="1800" b="0" i="1" dirty="0" smtClean="0">
                              <a:latin typeface="Cambria Math" panose="02040503050406030204" pitchFamily="18" charset="0"/>
                            </a:rPr>
                            <m:t>𝑥</m:t>
                          </m:r>
                        </m:e>
                      </m:d>
                      <m:r>
                        <a:rPr lang="en-US" sz="1800" b="0" i="1" dirty="0" smtClean="0">
                          <a:latin typeface="Cambria Math" panose="02040503050406030204" pitchFamily="18" charset="0"/>
                        </a:rPr>
                        <m:t>=0.25</m:t>
                      </m:r>
                      <m:sSup>
                        <m:sSupPr>
                          <m:ctrlPr>
                            <a:rPr lang="en-US" sz="1800" b="0" i="1" dirty="0" smtClean="0">
                              <a:latin typeface="Cambria Math" panose="02040503050406030204" pitchFamily="18" charset="0"/>
                            </a:rPr>
                          </m:ctrlPr>
                        </m:sSupPr>
                        <m:e>
                          <m:r>
                            <a:rPr lang="en-US" sz="1800" b="0" i="1" dirty="0" smtClean="0">
                              <a:latin typeface="Cambria Math" panose="02040503050406030204" pitchFamily="18" charset="0"/>
                            </a:rPr>
                            <m:t>𝑥</m:t>
                          </m:r>
                        </m:e>
                        <m:sup>
                          <m:r>
                            <a:rPr lang="en-US" sz="1800" b="0" i="1" dirty="0" smtClean="0">
                              <a:latin typeface="Cambria Math" panose="02040503050406030204" pitchFamily="18" charset="0"/>
                            </a:rPr>
                            <m:t>2</m:t>
                          </m:r>
                        </m:sup>
                      </m:sSup>
                      <m:r>
                        <a:rPr lang="en-US" sz="1800" b="0" i="1" dirty="0" smtClean="0">
                          <a:latin typeface="Cambria Math" panose="02040503050406030204" pitchFamily="18" charset="0"/>
                        </a:rPr>
                        <m:t>−2</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+5</m:t>
                      </m:r>
                    </m:oMath>
                  </m:oMathPara>
                </a14:m>
                <a:endParaRPr lang="en-US" sz="1800" b="0"/>
              </a:p>
              <a:p>
                <a:pPr/>
                <a14:m>
                  <m:oMathPara xmlns:m="http://schemas.openxmlformats.org/officeDocument/2006/math">
                    <m:oMathParaPr>
                      <m:jc m:val="left"/>
                    </m:oMathParaPr>
                    <m:oMath xmlns:m="http://schemas.openxmlformats.org/officeDocument/2006/math">
                      <m:r>
                        <a:rPr lang="en-US" sz="1800" b="0" i="1" smtClean="0">
                          <a:latin typeface="Cambria Math" panose="02040503050406030204" pitchFamily="18" charset="0"/>
                        </a:rPr>
                        <m:t>h</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𝑥</m:t>
                          </m:r>
                        </m:e>
                      </m:d>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1.2</m:t>
                          </m:r>
                        </m:e>
                        <m:sup>
                          <m:r>
                            <a:rPr lang="en-US" sz="1800" b="0" i="1" smtClean="0">
                              <a:latin typeface="Cambria Math" panose="02040503050406030204" pitchFamily="18" charset="0"/>
                            </a:rPr>
                            <m:t>𝑥</m:t>
                          </m:r>
                        </m:sup>
                      </m:sSup>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5455483" y="0"/>
                <a:ext cx="2560986" cy="1136276"/>
              </a:xfrm>
              <a:prstGeom prst="rect">
                <a:avLst/>
              </a:prstGeom>
              <a:blipFill>
                <a:blip r:embed="rId3"/>
                <a:stretch>
                  <a:fillRect l="-714"/>
                </a:stretch>
              </a:blipFill>
              <a:ln>
                <a:noFill/>
              </a:ln>
            </p:spPr>
            <p:txBody>
              <a:bodyPr/>
              <a:lstStyle/>
              <a:p>
                <a:r>
                  <a:rPr lang="en-US">
                    <a:noFill/>
                  </a:rPr>
                  <a:t> </a:t>
                </a:r>
              </a:p>
            </p:txBody>
          </p:sp>
        </mc:Fallback>
      </mc:AlternateContent>
      <p:pic>
        <p:nvPicPr>
          <p:cNvPr id="3" name="Picture 2">
            <a:extLst>
              <a:ext uri="{FF2B5EF4-FFF2-40B4-BE49-F238E27FC236}">
                <a16:creationId xmlns:a16="http://schemas.microsoft.com/office/drawing/2014/main" id="{1EE9E8EA-9D23-4B88-BC19-813804314702}"/>
              </a:ext>
            </a:extLst>
          </p:cNvPr>
          <p:cNvPicPr>
            <a:picLocks noChangeAspect="1"/>
          </p:cNvPicPr>
          <p:nvPr/>
        </p:nvPicPr>
        <p:blipFill>
          <a:blip r:embed="rId4"/>
          <a:stretch>
            <a:fillRect/>
          </a:stretch>
        </p:blipFill>
        <p:spPr>
          <a:xfrm>
            <a:off x="4686902" y="1075763"/>
            <a:ext cx="4105275" cy="3887099"/>
          </a:xfrm>
          <a:prstGeom prst="rect">
            <a:avLst/>
          </a:prstGeom>
        </p:spPr>
      </p:pic>
    </p:spTree>
    <p:extLst>
      <p:ext uri="{BB962C8B-B14F-4D97-AF65-F5344CB8AC3E}">
        <p14:creationId xmlns:p14="http://schemas.microsoft.com/office/powerpoint/2010/main" val="76304132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100</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5455483" y="0"/>
                <a:ext cx="2560986" cy="1136276"/>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14:m>
                  <m:oMathPara xmlns:m="http://schemas.openxmlformats.org/officeDocument/2006/math">
                    <m:oMathParaPr>
                      <m:jc m:val="left"/>
                    </m:oMathParaPr>
                    <m:oMath xmlns:m="http://schemas.openxmlformats.org/officeDocument/2006/math">
                      <m:r>
                        <a:rPr lang="en-US" sz="1800" b="0" i="1" dirty="0" smtClean="0">
                          <a:latin typeface="Cambria Math" panose="02040503050406030204" pitchFamily="18" charset="0"/>
                        </a:rPr>
                        <m:t>𝑓</m:t>
                      </m:r>
                      <m:r>
                        <a:rPr lang="en-US" sz="1800" b="0" i="1" dirty="0" smtClean="0">
                          <a:latin typeface="Cambria Math" panose="02040503050406030204" pitchFamily="18" charset="0"/>
                        </a:rPr>
                        <m:t>(</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)=2</m:t>
                      </m:r>
                      <m:r>
                        <a:rPr lang="en" sz="1800" i="1" dirty="0" smtClean="0">
                          <a:latin typeface="Cambria Math" panose="02040503050406030204" pitchFamily="18" charset="0"/>
                        </a:rPr>
                        <m:t>𝑥</m:t>
                      </m:r>
                    </m:oMath>
                  </m:oMathPara>
                </a14:m>
                <a:endParaRPr lang="en" sz="1800"/>
              </a:p>
              <a:p>
                <a:pPr/>
                <a14:m>
                  <m:oMathPara xmlns:m="http://schemas.openxmlformats.org/officeDocument/2006/math">
                    <m:oMathParaPr>
                      <m:jc m:val="left"/>
                    </m:oMathParaPr>
                    <m:oMath xmlns:m="http://schemas.openxmlformats.org/officeDocument/2006/math">
                      <m:r>
                        <a:rPr lang="en-US" sz="1800" b="0" i="1" dirty="0" smtClean="0">
                          <a:latin typeface="Cambria Math" panose="02040503050406030204" pitchFamily="18" charset="0"/>
                        </a:rPr>
                        <m:t>𝑔</m:t>
                      </m:r>
                      <m:d>
                        <m:dPr>
                          <m:ctrlPr>
                            <a:rPr lang="en-US" sz="1800" b="0" i="1" dirty="0" smtClean="0">
                              <a:latin typeface="Cambria Math" panose="02040503050406030204" pitchFamily="18" charset="0"/>
                            </a:rPr>
                          </m:ctrlPr>
                        </m:dPr>
                        <m:e>
                          <m:r>
                            <a:rPr lang="en-US" sz="1800" b="0" i="1" dirty="0" smtClean="0">
                              <a:latin typeface="Cambria Math" panose="02040503050406030204" pitchFamily="18" charset="0"/>
                            </a:rPr>
                            <m:t>𝑥</m:t>
                          </m:r>
                        </m:e>
                      </m:d>
                      <m:r>
                        <a:rPr lang="en-US" sz="1800" b="0" i="1" dirty="0" smtClean="0">
                          <a:latin typeface="Cambria Math" panose="02040503050406030204" pitchFamily="18" charset="0"/>
                        </a:rPr>
                        <m:t>=0.25</m:t>
                      </m:r>
                      <m:sSup>
                        <m:sSupPr>
                          <m:ctrlPr>
                            <a:rPr lang="en-US" sz="1800" b="0" i="1" dirty="0" smtClean="0">
                              <a:latin typeface="Cambria Math" panose="02040503050406030204" pitchFamily="18" charset="0"/>
                            </a:rPr>
                          </m:ctrlPr>
                        </m:sSupPr>
                        <m:e>
                          <m:r>
                            <a:rPr lang="en-US" sz="1800" b="0" i="1" dirty="0" smtClean="0">
                              <a:latin typeface="Cambria Math" panose="02040503050406030204" pitchFamily="18" charset="0"/>
                            </a:rPr>
                            <m:t>𝑥</m:t>
                          </m:r>
                        </m:e>
                        <m:sup>
                          <m:r>
                            <a:rPr lang="en-US" sz="1800" b="0" i="1" dirty="0" smtClean="0">
                              <a:latin typeface="Cambria Math" panose="02040503050406030204" pitchFamily="18" charset="0"/>
                            </a:rPr>
                            <m:t>2</m:t>
                          </m:r>
                        </m:sup>
                      </m:sSup>
                      <m:r>
                        <a:rPr lang="en-US" sz="1800" b="0" i="1" dirty="0" smtClean="0">
                          <a:latin typeface="Cambria Math" panose="02040503050406030204" pitchFamily="18" charset="0"/>
                        </a:rPr>
                        <m:t>−2</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+5</m:t>
                      </m:r>
                    </m:oMath>
                  </m:oMathPara>
                </a14:m>
                <a:endParaRPr lang="en-US" sz="1800" b="0"/>
              </a:p>
              <a:p>
                <a:pPr/>
                <a14:m>
                  <m:oMathPara xmlns:m="http://schemas.openxmlformats.org/officeDocument/2006/math">
                    <m:oMathParaPr>
                      <m:jc m:val="left"/>
                    </m:oMathParaPr>
                    <m:oMath xmlns:m="http://schemas.openxmlformats.org/officeDocument/2006/math">
                      <m:r>
                        <a:rPr lang="en-US" sz="1800" b="0" i="1" smtClean="0">
                          <a:latin typeface="Cambria Math" panose="02040503050406030204" pitchFamily="18" charset="0"/>
                        </a:rPr>
                        <m:t>h</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𝑥</m:t>
                          </m:r>
                        </m:e>
                      </m:d>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1.2</m:t>
                          </m:r>
                        </m:e>
                        <m:sup>
                          <m:r>
                            <a:rPr lang="en-US" sz="1800" b="0" i="1" smtClean="0">
                              <a:latin typeface="Cambria Math" panose="02040503050406030204" pitchFamily="18" charset="0"/>
                            </a:rPr>
                            <m:t>𝑥</m:t>
                          </m:r>
                        </m:sup>
                      </m:sSup>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5455483" y="0"/>
                <a:ext cx="2560986" cy="1136276"/>
              </a:xfrm>
              <a:prstGeom prst="rect">
                <a:avLst/>
              </a:prstGeom>
              <a:blipFill>
                <a:blip r:embed="rId3"/>
                <a:stretch>
                  <a:fillRect l="-714"/>
                </a:stretch>
              </a:blipFill>
              <a:ln>
                <a:noFill/>
              </a:ln>
            </p:spPr>
            <p:txBody>
              <a:bodyPr/>
              <a:lstStyle/>
              <a:p>
                <a:r>
                  <a:rPr lang="en-US">
                    <a:noFill/>
                  </a:rPr>
                  <a:t> </a:t>
                </a:r>
              </a:p>
            </p:txBody>
          </p:sp>
        </mc:Fallback>
      </mc:AlternateContent>
      <p:pic>
        <p:nvPicPr>
          <p:cNvPr id="6" name="Picture 5">
            <a:extLst>
              <a:ext uri="{FF2B5EF4-FFF2-40B4-BE49-F238E27FC236}">
                <a16:creationId xmlns:a16="http://schemas.microsoft.com/office/drawing/2014/main" id="{0C982F3B-4098-4765-A3C8-6DFBC52EC9BD}"/>
              </a:ext>
            </a:extLst>
          </p:cNvPr>
          <p:cNvPicPr>
            <a:picLocks noChangeAspect="1"/>
          </p:cNvPicPr>
          <p:nvPr/>
        </p:nvPicPr>
        <p:blipFill>
          <a:blip r:embed="rId4"/>
          <a:stretch>
            <a:fillRect/>
          </a:stretch>
        </p:blipFill>
        <p:spPr>
          <a:xfrm>
            <a:off x="4514402" y="960015"/>
            <a:ext cx="4317898" cy="4063360"/>
          </a:xfrm>
          <a:prstGeom prst="rect">
            <a:avLst/>
          </a:prstGeom>
        </p:spPr>
      </p:pic>
    </p:spTree>
    <p:extLst>
      <p:ext uri="{BB962C8B-B14F-4D97-AF65-F5344CB8AC3E}">
        <p14:creationId xmlns:p14="http://schemas.microsoft.com/office/powerpoint/2010/main" val="19872771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2E84-FD0F-4CB7-9D73-2B85178DF45F}"/>
              </a:ext>
            </a:extLst>
          </p:cNvPr>
          <p:cNvSpPr>
            <a:spLocks noGrp="1"/>
          </p:cNvSpPr>
          <p:nvPr>
            <p:ph type="ctrTitle"/>
          </p:nvPr>
        </p:nvSpPr>
        <p:spPr/>
        <p:txBody>
          <a:bodyPr>
            <a:normAutofit/>
          </a:bodyPr>
          <a:lstStyle/>
          <a:p>
            <a:r>
              <a:rPr lang="en-US"/>
              <a:t>Templates</a:t>
            </a:r>
          </a:p>
        </p:txBody>
      </p:sp>
      <p:sp>
        <p:nvSpPr>
          <p:cNvPr id="4" name="Subtitle 3">
            <a:extLst>
              <a:ext uri="{FF2B5EF4-FFF2-40B4-BE49-F238E27FC236}">
                <a16:creationId xmlns:a16="http://schemas.microsoft.com/office/drawing/2014/main" id="{D4D04064-AC4C-46EF-A859-85CF74621F9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35775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D8F2-517C-4325-A9EB-64623813E038}"/>
              </a:ext>
            </a:extLst>
          </p:cNvPr>
          <p:cNvSpPr>
            <a:spLocks noGrp="1"/>
          </p:cNvSpPr>
          <p:nvPr>
            <p:ph type="title"/>
          </p:nvPr>
        </p:nvSpPr>
        <p:spPr>
          <a:xfrm>
            <a:off x="311700" y="169360"/>
            <a:ext cx="8520600" cy="572700"/>
          </a:xfrm>
        </p:spPr>
        <p:txBody>
          <a:bodyPr>
            <a:normAutofit/>
          </a:bodyPr>
          <a:lstStyle/>
          <a:p>
            <a:r>
              <a:rPr lang="en-US" sz="2000"/>
              <a:t>4 Quadrant Coordinate Grid (Numbered)</a:t>
            </a:r>
          </a:p>
        </p:txBody>
      </p:sp>
      <p:pic>
        <p:nvPicPr>
          <p:cNvPr id="4" name="Google Shape;495;p68">
            <a:extLst>
              <a:ext uri="{FF2B5EF4-FFF2-40B4-BE49-F238E27FC236}">
                <a16:creationId xmlns:a16="http://schemas.microsoft.com/office/drawing/2014/main" id="{96BCE9EB-B6EB-42BF-86A8-4772BDCC7652}"/>
              </a:ext>
            </a:extLst>
          </p:cNvPr>
          <p:cNvPicPr preferRelativeResize="0"/>
          <p:nvPr/>
        </p:nvPicPr>
        <p:blipFill>
          <a:blip r:embed="rId2">
            <a:alphaModFix/>
          </a:blip>
          <a:stretch>
            <a:fillRect/>
          </a:stretch>
        </p:blipFill>
        <p:spPr>
          <a:xfrm>
            <a:off x="4649841" y="798090"/>
            <a:ext cx="4125776" cy="4125776"/>
          </a:xfrm>
          <a:prstGeom prst="rect">
            <a:avLst/>
          </a:prstGeom>
          <a:noFill/>
          <a:ln>
            <a:noFill/>
          </a:ln>
        </p:spPr>
      </p:pic>
    </p:spTree>
    <p:extLst>
      <p:ext uri="{BB962C8B-B14F-4D97-AF65-F5344CB8AC3E}">
        <p14:creationId xmlns:p14="http://schemas.microsoft.com/office/powerpoint/2010/main" val="143208598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D8F2-517C-4325-A9EB-64623813E038}"/>
              </a:ext>
            </a:extLst>
          </p:cNvPr>
          <p:cNvSpPr>
            <a:spLocks noGrp="1"/>
          </p:cNvSpPr>
          <p:nvPr>
            <p:ph type="title"/>
          </p:nvPr>
        </p:nvSpPr>
        <p:spPr>
          <a:xfrm>
            <a:off x="311700" y="189379"/>
            <a:ext cx="8520600" cy="572700"/>
          </a:xfrm>
        </p:spPr>
        <p:txBody>
          <a:bodyPr>
            <a:normAutofit/>
          </a:bodyPr>
          <a:lstStyle/>
          <a:p>
            <a:r>
              <a:rPr lang="en-US" sz="2000"/>
              <a:t>4 Quadrant Coordinate Grid (Blank)</a:t>
            </a:r>
          </a:p>
        </p:txBody>
      </p:sp>
      <p:pic>
        <p:nvPicPr>
          <p:cNvPr id="5" name="Picture 4">
            <a:extLst>
              <a:ext uri="{FF2B5EF4-FFF2-40B4-BE49-F238E27FC236}">
                <a16:creationId xmlns:a16="http://schemas.microsoft.com/office/drawing/2014/main" id="{68D9930A-EF7A-4D5B-B619-881DA2D39714}"/>
              </a:ext>
            </a:extLst>
          </p:cNvPr>
          <p:cNvPicPr>
            <a:picLocks noChangeAspect="1"/>
          </p:cNvPicPr>
          <p:nvPr/>
        </p:nvPicPr>
        <p:blipFill rotWithShape="1">
          <a:blip r:embed="rId2"/>
          <a:srcRect l="13687" t="13666" r="13605" b="13891"/>
          <a:stretch/>
        </p:blipFill>
        <p:spPr>
          <a:xfrm>
            <a:off x="4686902" y="882356"/>
            <a:ext cx="4080580" cy="4071765"/>
          </a:xfrm>
          <a:prstGeom prst="rect">
            <a:avLst/>
          </a:prstGeom>
        </p:spPr>
      </p:pic>
    </p:spTree>
    <p:extLst>
      <p:ext uri="{BB962C8B-B14F-4D97-AF65-F5344CB8AC3E}">
        <p14:creationId xmlns:p14="http://schemas.microsoft.com/office/powerpoint/2010/main" val="250489882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D8F2-517C-4325-A9EB-64623813E038}"/>
              </a:ext>
            </a:extLst>
          </p:cNvPr>
          <p:cNvSpPr>
            <a:spLocks noGrp="1"/>
          </p:cNvSpPr>
          <p:nvPr>
            <p:ph type="title"/>
          </p:nvPr>
        </p:nvSpPr>
        <p:spPr>
          <a:xfrm>
            <a:off x="311700" y="189379"/>
            <a:ext cx="8520600" cy="572700"/>
          </a:xfrm>
        </p:spPr>
        <p:txBody>
          <a:bodyPr>
            <a:normAutofit/>
          </a:bodyPr>
          <a:lstStyle/>
          <a:p>
            <a:r>
              <a:rPr lang="en-US" sz="2000"/>
              <a:t>1st Quadrant Coordinate Grid (Numbered)</a:t>
            </a:r>
          </a:p>
        </p:txBody>
      </p:sp>
      <p:pic>
        <p:nvPicPr>
          <p:cNvPr id="4" name="Google Shape;79;p16">
            <a:extLst>
              <a:ext uri="{FF2B5EF4-FFF2-40B4-BE49-F238E27FC236}">
                <a16:creationId xmlns:a16="http://schemas.microsoft.com/office/drawing/2014/main" id="{2142A082-C60F-4386-A1BD-07EE7B219D5B}"/>
              </a:ext>
            </a:extLst>
          </p:cNvPr>
          <p:cNvPicPr preferRelativeResize="0"/>
          <p:nvPr/>
        </p:nvPicPr>
        <p:blipFill rotWithShape="1">
          <a:blip r:embed="rId2">
            <a:alphaModFix/>
          </a:blip>
          <a:srcRect l="2267"/>
          <a:stretch/>
        </p:blipFill>
        <p:spPr>
          <a:xfrm>
            <a:off x="4676475" y="883102"/>
            <a:ext cx="4057389" cy="3998180"/>
          </a:xfrm>
          <a:prstGeom prst="rect">
            <a:avLst/>
          </a:prstGeom>
          <a:noFill/>
          <a:ln>
            <a:noFill/>
          </a:ln>
        </p:spPr>
      </p:pic>
    </p:spTree>
    <p:extLst>
      <p:ext uri="{BB962C8B-B14F-4D97-AF65-F5344CB8AC3E}">
        <p14:creationId xmlns:p14="http://schemas.microsoft.com/office/powerpoint/2010/main" val="30413980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D8F2-517C-4325-A9EB-64623813E038}"/>
              </a:ext>
            </a:extLst>
          </p:cNvPr>
          <p:cNvSpPr>
            <a:spLocks noGrp="1"/>
          </p:cNvSpPr>
          <p:nvPr>
            <p:ph type="title"/>
          </p:nvPr>
        </p:nvSpPr>
        <p:spPr>
          <a:xfrm>
            <a:off x="311700" y="189379"/>
            <a:ext cx="8520600" cy="572700"/>
          </a:xfrm>
        </p:spPr>
        <p:txBody>
          <a:bodyPr>
            <a:normAutofit/>
          </a:bodyPr>
          <a:lstStyle/>
          <a:p>
            <a:r>
              <a:rPr lang="en-US" sz="2000"/>
              <a:t>1st Quadrant Coordinate Grid (Blank)</a:t>
            </a:r>
          </a:p>
        </p:txBody>
      </p:sp>
      <p:pic>
        <p:nvPicPr>
          <p:cNvPr id="5" name="Google Shape;63;p14">
            <a:extLst>
              <a:ext uri="{FF2B5EF4-FFF2-40B4-BE49-F238E27FC236}">
                <a16:creationId xmlns:a16="http://schemas.microsoft.com/office/drawing/2014/main" id="{AF7A676D-E5C7-4D51-A978-D015F1669E6E}"/>
              </a:ext>
            </a:extLst>
          </p:cNvPr>
          <p:cNvPicPr preferRelativeResize="0"/>
          <p:nvPr/>
        </p:nvPicPr>
        <p:blipFill rotWithShape="1">
          <a:blip r:embed="rId2">
            <a:alphaModFix/>
          </a:blip>
          <a:srcRect t="15728" b="17737"/>
          <a:stretch/>
        </p:blipFill>
        <p:spPr>
          <a:xfrm>
            <a:off x="4623650" y="841925"/>
            <a:ext cx="4208700" cy="3983281"/>
          </a:xfrm>
          <a:prstGeom prst="rect">
            <a:avLst/>
          </a:prstGeom>
          <a:noFill/>
          <a:ln>
            <a:noFill/>
          </a:ln>
        </p:spPr>
      </p:pic>
    </p:spTree>
    <p:extLst>
      <p:ext uri="{BB962C8B-B14F-4D97-AF65-F5344CB8AC3E}">
        <p14:creationId xmlns:p14="http://schemas.microsoft.com/office/powerpoint/2010/main" val="465628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a:t>
            </a:r>
            <a:endParaRPr dirty="0"/>
          </a:p>
        </p:txBody>
      </p:sp>
      <p:sp>
        <p:nvSpPr>
          <p:cNvPr id="94" name="Google Shape;94;p1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95" name="Google Shape;95;p18"/>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=2</m:t>
                      </m:r>
                      <m:r>
                        <a:rPr lang="en" i="1" dirty="0" smtClean="0">
                          <a:latin typeface="Cambria Math" panose="02040503050406030204" pitchFamily="18" charset="0"/>
                        </a:rPr>
                        <m:t>𝑥</m:t>
                      </m:r>
                    </m:oMath>
                  </m:oMathPara>
                </a14:m>
                <a:endParaRPr i="1"/>
              </a:p>
            </p:txBody>
          </p:sp>
        </mc:Choice>
        <mc:Fallback xmlns="">
          <p:sp>
            <p:nvSpPr>
              <p:cNvPr id="95" name="Google Shape;95;p18"/>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96" name="Google Shape;96;p18"/>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D8F2-517C-4325-A9EB-64623813E038}"/>
              </a:ext>
            </a:extLst>
          </p:cNvPr>
          <p:cNvSpPr>
            <a:spLocks noGrp="1"/>
          </p:cNvSpPr>
          <p:nvPr>
            <p:ph type="title"/>
          </p:nvPr>
        </p:nvSpPr>
        <p:spPr>
          <a:xfrm>
            <a:off x="311700" y="445025"/>
            <a:ext cx="8520600" cy="572700"/>
          </a:xfrm>
        </p:spPr>
        <p:txBody>
          <a:bodyPr wrap="square" anchor="t">
            <a:normAutofit/>
          </a:bodyPr>
          <a:lstStyle/>
          <a:p>
            <a:pPr>
              <a:lnSpc>
                <a:spcPct val="90000"/>
              </a:lnSpc>
            </a:pPr>
            <a:r>
              <a:rPr lang="en-US"/>
              <a:t>Custom Scaled Grids</a:t>
            </a:r>
          </a:p>
        </p:txBody>
      </p:sp>
      <p:sp>
        <p:nvSpPr>
          <p:cNvPr id="3" name="Text Placeholder 2">
            <a:extLst>
              <a:ext uri="{FF2B5EF4-FFF2-40B4-BE49-F238E27FC236}">
                <a16:creationId xmlns:a16="http://schemas.microsoft.com/office/drawing/2014/main" id="{2434D092-8B56-437B-A882-6132DD614241}"/>
              </a:ext>
            </a:extLst>
          </p:cNvPr>
          <p:cNvSpPr>
            <a:spLocks noGrp="1"/>
          </p:cNvSpPr>
          <p:nvPr>
            <p:ph type="body" idx="1"/>
          </p:nvPr>
        </p:nvSpPr>
        <p:spPr>
          <a:xfrm>
            <a:off x="237742" y="1152475"/>
            <a:ext cx="3056788" cy="3416400"/>
          </a:xfrm>
        </p:spPr>
        <p:txBody>
          <a:bodyPr wrap="square" anchor="t">
            <a:normAutofit/>
          </a:bodyPr>
          <a:lstStyle/>
          <a:p>
            <a:pPr marL="114300" indent="0">
              <a:spcAft>
                <a:spcPts val="600"/>
              </a:spcAft>
              <a:buNone/>
            </a:pPr>
            <a:r>
              <a:rPr lang="en-US"/>
              <a:t>Creating a custom scale for a blank coordinate grid is easy with Desmos. </a:t>
            </a:r>
          </a:p>
          <a:p>
            <a:pPr marL="114300" indent="0">
              <a:spcAft>
                <a:spcPts val="600"/>
              </a:spcAft>
              <a:buNone/>
            </a:pPr>
            <a:r>
              <a:rPr lang="en-US"/>
              <a:t>Go to </a:t>
            </a:r>
            <a:r>
              <a:rPr lang="en-US">
                <a:hlinkClick r:id="rId2"/>
              </a:rPr>
              <a:t>http://desmos.com/calculator</a:t>
            </a:r>
            <a:r>
              <a:rPr lang="en-US"/>
              <a:t> and watch </a:t>
            </a:r>
            <a:r>
              <a:rPr lang="en-US">
                <a:hlinkClick r:id="rId3"/>
              </a:rPr>
              <a:t>this video</a:t>
            </a:r>
            <a:r>
              <a:rPr lang="en-US"/>
              <a:t> to learn how. </a:t>
            </a:r>
          </a:p>
        </p:txBody>
      </p:sp>
      <p:pic>
        <p:nvPicPr>
          <p:cNvPr id="6" name="Picture 5">
            <a:extLst>
              <a:ext uri="{FF2B5EF4-FFF2-40B4-BE49-F238E27FC236}">
                <a16:creationId xmlns:a16="http://schemas.microsoft.com/office/drawing/2014/main" id="{356A6627-6F40-41FA-A3EA-5AB1C7FA6C5F}"/>
              </a:ext>
            </a:extLst>
          </p:cNvPr>
          <p:cNvPicPr>
            <a:picLocks noChangeAspect="1"/>
          </p:cNvPicPr>
          <p:nvPr/>
        </p:nvPicPr>
        <p:blipFill>
          <a:blip r:embed="rId4"/>
          <a:stretch>
            <a:fillRect/>
          </a:stretch>
        </p:blipFill>
        <p:spPr>
          <a:xfrm>
            <a:off x="3496980" y="1017725"/>
            <a:ext cx="5335320" cy="4004603"/>
          </a:xfrm>
          <a:prstGeom prst="rect">
            <a:avLst/>
          </a:prstGeom>
        </p:spPr>
      </p:pic>
    </p:spTree>
    <p:extLst>
      <p:ext uri="{BB962C8B-B14F-4D97-AF65-F5344CB8AC3E}">
        <p14:creationId xmlns:p14="http://schemas.microsoft.com/office/powerpoint/2010/main" val="382078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a:t>
            </a:r>
            <a:endParaRPr dirty="0"/>
          </a:p>
        </p:txBody>
      </p:sp>
      <p:sp>
        <p:nvSpPr>
          <p:cNvPr id="102" name="Google Shape;102;p19"/>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03" name="Google Shape;103;p19"/>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US" b="0" i="1" dirty="0" smtClean="0">
                          <a:latin typeface="Cambria Math" panose="02040503050406030204" pitchFamily="18" charset="0"/>
                        </a:rPr>
                        <m:t>=</m:t>
                      </m:r>
                      <m:r>
                        <a:rPr lang="en" i="1" dirty="0" smtClean="0">
                          <a:latin typeface="Cambria Math" panose="02040503050406030204" pitchFamily="18" charset="0"/>
                        </a:rPr>
                        <m:t>4</m:t>
                      </m:r>
                      <m:r>
                        <a:rPr lang="en" i="1" dirty="0" smtClean="0">
                          <a:latin typeface="Cambria Math" panose="02040503050406030204" pitchFamily="18" charset="0"/>
                        </a:rPr>
                        <m:t>𝑥</m:t>
                      </m:r>
                    </m:oMath>
                  </m:oMathPara>
                </a14:m>
                <a:endParaRPr i="1"/>
              </a:p>
            </p:txBody>
          </p:sp>
        </mc:Choice>
        <mc:Fallback xmlns="">
          <p:sp>
            <p:nvSpPr>
              <p:cNvPr id="103" name="Google Shape;103;p19"/>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04" name="Google Shape;104;p19"/>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a:t>
            </a:r>
            <a:endParaRPr dirty="0"/>
          </a:p>
        </p:txBody>
      </p:sp>
      <p:sp>
        <p:nvSpPr>
          <p:cNvPr id="110" name="Google Shape;110;p2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11" name="Google Shape;111;p20"/>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=8</m:t>
                      </m:r>
                      <m:r>
                        <a:rPr lang="en" i="1" dirty="0" smtClean="0">
                          <a:latin typeface="Cambria Math" panose="02040503050406030204" pitchFamily="18" charset="0"/>
                        </a:rPr>
                        <m:t>𝑥</m:t>
                      </m:r>
                    </m:oMath>
                  </m:oMathPara>
                </a14:m>
                <a:endParaRPr i="1"/>
              </a:p>
            </p:txBody>
          </p:sp>
        </mc:Choice>
        <mc:Fallback xmlns="">
          <p:sp>
            <p:nvSpPr>
              <p:cNvPr id="111" name="Google Shape;111;p20"/>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12" name="Google Shape;112;p20"/>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10</a:t>
            </a:r>
            <a:endParaRPr dirty="0"/>
          </a:p>
        </p:txBody>
      </p:sp>
      <p:sp>
        <p:nvSpPr>
          <p:cNvPr id="118" name="Google Shape;118;p21"/>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19" name="Google Shape;119;p21"/>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6F4F334A-2D30-40EC-BC91-B72E53437E98}"/>
                  </a:ext>
                </a:extLst>
              </p:cNvPr>
              <p:cNvSpPr txBox="1"/>
              <p:nvPr/>
            </p:nvSpPr>
            <p:spPr>
              <a:xfrm>
                <a:off x="6230664" y="139183"/>
                <a:ext cx="883447"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𝑥</m:t>
                      </m:r>
                    </m:oMath>
                  </m:oMathPara>
                </a14:m>
                <a:endParaRPr lang="en-US" sz="1800"/>
              </a:p>
            </p:txBody>
          </p:sp>
        </mc:Choice>
        <mc:Fallback xmlns="">
          <p:sp>
            <p:nvSpPr>
              <p:cNvPr id="2" name="TextBox 1">
                <a:extLst>
                  <a:ext uri="{FF2B5EF4-FFF2-40B4-BE49-F238E27FC236}">
                    <a16:creationId xmlns:a16="http://schemas.microsoft.com/office/drawing/2014/main" id="{6F4F334A-2D30-40EC-BC91-B72E53437E98}"/>
                  </a:ext>
                </a:extLst>
              </p:cNvPr>
              <p:cNvSpPr txBox="1">
                <a:spLocks noRot="1" noChangeAspect="1" noMove="1" noResize="1" noEditPoints="1" noAdjustHandles="1" noChangeArrowheads="1" noChangeShapeType="1" noTextEdit="1"/>
              </p:cNvSpPr>
              <p:nvPr/>
            </p:nvSpPr>
            <p:spPr>
              <a:xfrm>
                <a:off x="6230664" y="139183"/>
                <a:ext cx="883447" cy="576183"/>
              </a:xfrm>
              <a:prstGeom prst="rect">
                <a:avLst/>
              </a:prstGeom>
              <a:blipFill>
                <a:blip r:embed="rId4"/>
                <a:stretch>
                  <a:fillRect/>
                </a:stretch>
              </a:blipFill>
            </p:spPr>
            <p:txBody>
              <a:bodyPr/>
              <a:lstStyle/>
              <a:p>
                <a:r>
                  <a:rPr 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11</a:t>
            </a:r>
            <a:endParaRPr dirty="0"/>
          </a:p>
        </p:txBody>
      </p:sp>
      <p:sp>
        <p:nvSpPr>
          <p:cNvPr id="118" name="Google Shape;118;p21"/>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19" name="Google Shape;119;p21"/>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6F4F334A-2D30-40EC-BC91-B72E53437E98}"/>
                  </a:ext>
                </a:extLst>
              </p:cNvPr>
              <p:cNvSpPr txBox="1"/>
              <p:nvPr/>
            </p:nvSpPr>
            <p:spPr>
              <a:xfrm>
                <a:off x="6230664" y="172800"/>
                <a:ext cx="883447"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r>
                        <a:rPr lang="en-US" sz="2000" b="0" i="1" smtClean="0">
                          <a:latin typeface="Cambria Math" panose="02040503050406030204" pitchFamily="18" charset="0"/>
                        </a:rPr>
                        <m:t>𝑥</m:t>
                      </m:r>
                    </m:oMath>
                  </m:oMathPara>
                </a14:m>
                <a:endParaRPr lang="en-US" sz="1800"/>
              </a:p>
            </p:txBody>
          </p:sp>
        </mc:Choice>
        <mc:Fallback xmlns="">
          <p:sp>
            <p:nvSpPr>
              <p:cNvPr id="2" name="TextBox 1">
                <a:extLst>
                  <a:ext uri="{FF2B5EF4-FFF2-40B4-BE49-F238E27FC236}">
                    <a16:creationId xmlns:a16="http://schemas.microsoft.com/office/drawing/2014/main" id="{6F4F334A-2D30-40EC-BC91-B72E53437E98}"/>
                  </a:ext>
                </a:extLst>
              </p:cNvPr>
              <p:cNvSpPr txBox="1">
                <a:spLocks noRot="1" noChangeAspect="1" noMove="1" noResize="1" noEditPoints="1" noAdjustHandles="1" noChangeArrowheads="1" noChangeShapeType="1" noTextEdit="1"/>
              </p:cNvSpPr>
              <p:nvPr/>
            </p:nvSpPr>
            <p:spPr>
              <a:xfrm>
                <a:off x="6230664" y="172800"/>
                <a:ext cx="883447" cy="576183"/>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43879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12</a:t>
            </a:r>
            <a:endParaRPr dirty="0"/>
          </a:p>
        </p:txBody>
      </p:sp>
      <p:sp>
        <p:nvSpPr>
          <p:cNvPr id="118" name="Google Shape;118;p21"/>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19" name="Google Shape;119;p21"/>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6F4F334A-2D30-40EC-BC91-B72E53437E98}"/>
                  </a:ext>
                </a:extLst>
              </p:cNvPr>
              <p:cNvSpPr txBox="1"/>
              <p:nvPr/>
            </p:nvSpPr>
            <p:spPr>
              <a:xfrm>
                <a:off x="6230664" y="145906"/>
                <a:ext cx="883447"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8</m:t>
                          </m:r>
                        </m:den>
                      </m:f>
                      <m:r>
                        <a:rPr lang="en-US" sz="2000" b="0" i="1" smtClean="0">
                          <a:latin typeface="Cambria Math" panose="02040503050406030204" pitchFamily="18" charset="0"/>
                        </a:rPr>
                        <m:t>𝑥</m:t>
                      </m:r>
                    </m:oMath>
                  </m:oMathPara>
                </a14:m>
                <a:endParaRPr lang="en-US" sz="1800"/>
              </a:p>
            </p:txBody>
          </p:sp>
        </mc:Choice>
        <mc:Fallback xmlns="">
          <p:sp>
            <p:nvSpPr>
              <p:cNvPr id="2" name="TextBox 1">
                <a:extLst>
                  <a:ext uri="{FF2B5EF4-FFF2-40B4-BE49-F238E27FC236}">
                    <a16:creationId xmlns:a16="http://schemas.microsoft.com/office/drawing/2014/main" id="{6F4F334A-2D30-40EC-BC91-B72E53437E98}"/>
                  </a:ext>
                </a:extLst>
              </p:cNvPr>
              <p:cNvSpPr txBox="1">
                <a:spLocks noRot="1" noChangeAspect="1" noMove="1" noResize="1" noEditPoints="1" noAdjustHandles="1" noChangeArrowheads="1" noChangeShapeType="1" noTextEdit="1"/>
              </p:cNvSpPr>
              <p:nvPr/>
            </p:nvSpPr>
            <p:spPr>
              <a:xfrm>
                <a:off x="6230664" y="145906"/>
                <a:ext cx="883447" cy="57823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15252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13</a:t>
            </a:r>
            <a:endParaRPr dirty="0"/>
          </a:p>
        </p:txBody>
      </p:sp>
      <p:sp>
        <p:nvSpPr>
          <p:cNvPr id="142" name="Google Shape;142;p2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43" name="Google Shape;143;p24"/>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 i="1" dirty="0" smtClean="0">
                          <a:latin typeface="Cambria Math" panose="02040503050406030204" pitchFamily="18" charset="0"/>
                        </a:rPr>
                        <m:t>+3</m:t>
                      </m:r>
                    </m:oMath>
                  </m:oMathPara>
                </a14:m>
                <a:endParaRPr/>
              </a:p>
            </p:txBody>
          </p:sp>
        </mc:Choice>
        <mc:Fallback xmlns="">
          <p:sp>
            <p:nvSpPr>
              <p:cNvPr id="143" name="Google Shape;143;p24"/>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44" name="Google Shape;144;p24"/>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14</a:t>
            </a:r>
            <a:endParaRPr dirty="0"/>
          </a:p>
        </p:txBody>
      </p:sp>
      <p:sp>
        <p:nvSpPr>
          <p:cNvPr id="150" name="Google Shape;150;p25"/>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51" name="Google Shape;151;p25"/>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 i="1" dirty="0" smtClean="0">
                          <a:latin typeface="Cambria Math" panose="02040503050406030204" pitchFamily="18" charset="0"/>
                        </a:rPr>
                        <m:t>+7</m:t>
                      </m:r>
                    </m:oMath>
                  </m:oMathPara>
                </a14:m>
                <a:endParaRPr/>
              </a:p>
            </p:txBody>
          </p:sp>
        </mc:Choice>
        <mc:Fallback xmlns="">
          <p:sp>
            <p:nvSpPr>
              <p:cNvPr id="151" name="Google Shape;151;p25"/>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52" name="Google Shape;152;p25"/>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15</a:t>
            </a:r>
            <a:endParaRPr dirty="0"/>
          </a:p>
        </p:txBody>
      </p:sp>
      <p:sp>
        <p:nvSpPr>
          <p:cNvPr id="158" name="Google Shape;158;p26"/>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59" name="Google Shape;159;p26"/>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 i="1" dirty="0" smtClean="0">
                          <a:latin typeface="Cambria Math" panose="02040503050406030204" pitchFamily="18" charset="0"/>
                        </a:rPr>
                        <m:t>−3</m:t>
                      </m:r>
                    </m:oMath>
                  </m:oMathPara>
                </a14:m>
                <a:endParaRPr/>
              </a:p>
            </p:txBody>
          </p:sp>
        </mc:Choice>
        <mc:Fallback xmlns="">
          <p:sp>
            <p:nvSpPr>
              <p:cNvPr id="159" name="Google Shape;159;p26"/>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60" name="Google Shape;160;p26"/>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579131-E0E4-401A-9477-4E8D4368882F}"/>
              </a:ext>
            </a:extLst>
          </p:cNvPr>
          <p:cNvSpPr>
            <a:spLocks noGrp="1"/>
          </p:cNvSpPr>
          <p:nvPr>
            <p:ph type="title"/>
          </p:nvPr>
        </p:nvSpPr>
        <p:spPr>
          <a:xfrm>
            <a:off x="410134" y="216425"/>
            <a:ext cx="8422165" cy="572700"/>
          </a:xfrm>
        </p:spPr>
        <p:txBody>
          <a:bodyPr>
            <a:normAutofit fontScale="90000"/>
          </a:bodyPr>
          <a:lstStyle/>
          <a:p>
            <a:r>
              <a:rPr lang="en-US"/>
              <a:t>Purpose</a:t>
            </a:r>
          </a:p>
        </p:txBody>
      </p:sp>
      <p:sp>
        <p:nvSpPr>
          <p:cNvPr id="4" name="Text Placeholder 3">
            <a:extLst>
              <a:ext uri="{FF2B5EF4-FFF2-40B4-BE49-F238E27FC236}">
                <a16:creationId xmlns:a16="http://schemas.microsoft.com/office/drawing/2014/main" id="{FDC37A81-D74A-4E28-85B3-CC4EE57B91DB}"/>
              </a:ext>
            </a:extLst>
          </p:cNvPr>
          <p:cNvSpPr>
            <a:spLocks noGrp="1"/>
          </p:cNvSpPr>
          <p:nvPr>
            <p:ph type="body" idx="1"/>
          </p:nvPr>
        </p:nvSpPr>
        <p:spPr>
          <a:xfrm>
            <a:off x="311700" y="867335"/>
            <a:ext cx="8520600" cy="4175312"/>
          </a:xfrm>
        </p:spPr>
        <p:txBody>
          <a:bodyPr>
            <a:normAutofit fontScale="92500" lnSpcReduction="10000"/>
          </a:bodyPr>
          <a:lstStyle/>
          <a:p>
            <a:pPr marL="114300" indent="0">
              <a:buNone/>
            </a:pPr>
            <a:r>
              <a:rPr lang="en-US"/>
              <a:t>100 Days of Functions provides Algebra 1 teachers with a purposeful sequence of functions for students to graph daily. This sequence should lead to several meaningful conversations for students to make sense of graphing, using mathematical vocabulary, and more.</a:t>
            </a:r>
          </a:p>
          <a:p>
            <a:pPr marL="114300" indent="0">
              <a:buNone/>
            </a:pPr>
            <a:endParaRPr lang="en-US"/>
          </a:p>
          <a:p>
            <a:pPr marL="114300" indent="0">
              <a:buNone/>
            </a:pPr>
            <a:r>
              <a:rPr lang="en-US"/>
              <a:t>For each graph they construct, students compete to write down as many attributes about that function as they can identify. This analysis allows students and their teacher the opportunity to practice graphing using a function table, have discussions about patterns and structures seen (MTR 5), explore key features of functions (AR.2.4, AR.2.5, AR.3.7, AR.3.8, AR.4.3, AR.5.6, F.1.5, F.1.6), explore function types (F.1.1), and explore transformations of functions (F.2.1). </a:t>
            </a:r>
          </a:p>
          <a:p>
            <a:pPr marL="114300" indent="0">
              <a:buNone/>
            </a:pPr>
            <a:endParaRPr lang="en-US"/>
          </a:p>
          <a:p>
            <a:pPr marL="114300" indent="0">
              <a:buNone/>
            </a:pPr>
            <a:r>
              <a:rPr lang="en-US"/>
              <a:t>Students can use a notebook and graph paper to complete the exercises, or teachers can print off the slides to provide for them.</a:t>
            </a:r>
          </a:p>
        </p:txBody>
      </p:sp>
    </p:spTree>
    <p:extLst>
      <p:ext uri="{BB962C8B-B14F-4D97-AF65-F5344CB8AC3E}">
        <p14:creationId xmlns:p14="http://schemas.microsoft.com/office/powerpoint/2010/main" val="3695382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16</a:t>
            </a:r>
            <a:endParaRPr dirty="0"/>
          </a:p>
        </p:txBody>
      </p:sp>
      <p:sp>
        <p:nvSpPr>
          <p:cNvPr id="166" name="Google Shape;166;p27"/>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67" name="Google Shape;167;p27"/>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 i="1" dirty="0" smtClean="0">
                          <a:latin typeface="Cambria Math" panose="02040503050406030204" pitchFamily="18" charset="0"/>
                        </a:rPr>
                        <m:t>–7</m:t>
                      </m:r>
                    </m:oMath>
                  </m:oMathPara>
                </a14:m>
                <a:endParaRPr/>
              </a:p>
            </p:txBody>
          </p:sp>
        </mc:Choice>
        <mc:Fallback xmlns="">
          <p:sp>
            <p:nvSpPr>
              <p:cNvPr id="167" name="Google Shape;167;p27"/>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68" name="Google Shape;168;p27"/>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17</a:t>
            </a:r>
            <a:endParaRPr dirty="0"/>
          </a:p>
        </p:txBody>
      </p:sp>
      <p:sp>
        <p:nvSpPr>
          <p:cNvPr id="174" name="Google Shape;174;p2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75" name="Google Shape;175;p28"/>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=2</m:t>
                      </m:r>
                      <m:r>
                        <a:rPr lang="en" i="1" dirty="0" smtClean="0">
                          <a:latin typeface="Cambria Math" panose="02040503050406030204" pitchFamily="18" charset="0"/>
                        </a:rPr>
                        <m:t>𝑥</m:t>
                      </m:r>
                      <m:r>
                        <a:rPr lang="en" i="1" dirty="0" smtClean="0">
                          <a:latin typeface="Cambria Math" panose="02040503050406030204" pitchFamily="18" charset="0"/>
                        </a:rPr>
                        <m:t>+3</m:t>
                      </m:r>
                    </m:oMath>
                  </m:oMathPara>
                </a14:m>
                <a:endParaRPr/>
              </a:p>
            </p:txBody>
          </p:sp>
        </mc:Choice>
        <mc:Fallback xmlns="">
          <p:sp>
            <p:nvSpPr>
              <p:cNvPr id="175" name="Google Shape;175;p28"/>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76" name="Google Shape;176;p28"/>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18</a:t>
            </a:r>
            <a:endParaRPr dirty="0"/>
          </a:p>
        </p:txBody>
      </p:sp>
      <p:sp>
        <p:nvSpPr>
          <p:cNvPr id="182" name="Google Shape;182;p29"/>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83" name="Google Shape;183;p29"/>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=4</m:t>
                      </m:r>
                      <m:r>
                        <a:rPr lang="en" i="1" dirty="0" smtClean="0">
                          <a:latin typeface="Cambria Math" panose="02040503050406030204" pitchFamily="18" charset="0"/>
                        </a:rPr>
                        <m:t>𝑥</m:t>
                      </m:r>
                      <m:r>
                        <a:rPr lang="en" i="1" dirty="0" smtClean="0">
                          <a:latin typeface="Cambria Math" panose="02040503050406030204" pitchFamily="18" charset="0"/>
                        </a:rPr>
                        <m:t>−7</m:t>
                      </m:r>
                    </m:oMath>
                  </m:oMathPara>
                </a14:m>
                <a:endParaRPr/>
              </a:p>
            </p:txBody>
          </p:sp>
        </mc:Choice>
        <mc:Fallback xmlns="">
          <p:sp>
            <p:nvSpPr>
              <p:cNvPr id="183" name="Google Shape;183;p29"/>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184" name="Google Shape;184;p29"/>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19</a:t>
            </a:r>
            <a:endParaRPr dirty="0"/>
          </a:p>
        </p:txBody>
      </p:sp>
      <p:sp>
        <p:nvSpPr>
          <p:cNvPr id="190" name="Google Shape;190;p3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91" name="Google Shape;191;p30"/>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2932BEB-0A25-4E2E-B74B-CB5F4E97E826}"/>
                  </a:ext>
                </a:extLst>
              </p:cNvPr>
              <p:cNvSpPr txBox="1"/>
              <p:nvPr/>
            </p:nvSpPr>
            <p:spPr>
              <a:xfrm>
                <a:off x="6006147" y="132459"/>
                <a:ext cx="1332481"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r>
                        <a:rPr lang="en-US" sz="2000" b="0" i="1" smtClean="0">
                          <a:latin typeface="Cambria Math" panose="02040503050406030204" pitchFamily="18" charset="0"/>
                        </a:rPr>
                        <m:t>𝑥</m:t>
                      </m:r>
                      <m:r>
                        <a:rPr lang="en-US" sz="2000" b="0" i="1" smtClean="0">
                          <a:latin typeface="Cambria Math" panose="02040503050406030204" pitchFamily="18" charset="0"/>
                        </a:rPr>
                        <m:t>−2</m:t>
                      </m:r>
                    </m:oMath>
                  </m:oMathPara>
                </a14:m>
                <a:endParaRPr lang="en-US" sz="2000"/>
              </a:p>
            </p:txBody>
          </p:sp>
        </mc:Choice>
        <mc:Fallback xmlns="">
          <p:sp>
            <p:nvSpPr>
              <p:cNvPr id="2" name="TextBox 1">
                <a:extLst>
                  <a:ext uri="{FF2B5EF4-FFF2-40B4-BE49-F238E27FC236}">
                    <a16:creationId xmlns:a16="http://schemas.microsoft.com/office/drawing/2014/main" id="{52932BEB-0A25-4E2E-B74B-CB5F4E97E826}"/>
                  </a:ext>
                </a:extLst>
              </p:cNvPr>
              <p:cNvSpPr txBox="1">
                <a:spLocks noRot="1" noChangeAspect="1" noMove="1" noResize="1" noEditPoints="1" noAdjustHandles="1" noChangeArrowheads="1" noChangeShapeType="1" noTextEdit="1"/>
              </p:cNvSpPr>
              <p:nvPr/>
            </p:nvSpPr>
            <p:spPr>
              <a:xfrm>
                <a:off x="6006147" y="132459"/>
                <a:ext cx="1332481" cy="576183"/>
              </a:xfrm>
              <a:prstGeom prst="rect">
                <a:avLst/>
              </a:prstGeom>
              <a:blipFill>
                <a:blip r:embed="rId4"/>
                <a:stretch>
                  <a:fillRect/>
                </a:stretch>
              </a:blipFill>
            </p:spPr>
            <p:txBody>
              <a:bodyPr/>
              <a:lstStyle/>
              <a:p>
                <a:r>
                  <a:rPr lang="en-US">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20</a:t>
            </a:r>
            <a:endParaRPr dirty="0"/>
          </a:p>
        </p:txBody>
      </p:sp>
      <p:sp>
        <p:nvSpPr>
          <p:cNvPr id="198" name="Google Shape;198;p31"/>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199" name="Google Shape;199;p31"/>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oMath>
                  </m:oMathPara>
                </a14:m>
                <a:endParaRPr i="1"/>
              </a:p>
            </p:txBody>
          </p:sp>
        </mc:Choice>
        <mc:Fallback xmlns="">
          <p:sp>
            <p:nvSpPr>
              <p:cNvPr id="199" name="Google Shape;199;p31"/>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00" name="Google Shape;200;p31"/>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21</a:t>
            </a:r>
            <a:endParaRPr dirty="0"/>
          </a:p>
        </p:txBody>
      </p:sp>
      <p:sp>
        <p:nvSpPr>
          <p:cNvPr id="206" name="Google Shape;206;p3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07" name="Google Shape;207;p32"/>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=−2</m:t>
                      </m:r>
                      <m:r>
                        <a:rPr lang="en" i="1" dirty="0" smtClean="0">
                          <a:latin typeface="Cambria Math" panose="02040503050406030204" pitchFamily="18" charset="0"/>
                        </a:rPr>
                        <m:t>𝑥</m:t>
                      </m:r>
                    </m:oMath>
                  </m:oMathPara>
                </a14:m>
                <a:endParaRPr i="1"/>
              </a:p>
            </p:txBody>
          </p:sp>
        </mc:Choice>
        <mc:Fallback xmlns="">
          <p:sp>
            <p:nvSpPr>
              <p:cNvPr id="207" name="Google Shape;207;p32"/>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08" name="Google Shape;208;p32"/>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3"/>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22</a:t>
            </a:r>
            <a:endParaRPr dirty="0"/>
          </a:p>
        </p:txBody>
      </p:sp>
      <p:sp>
        <p:nvSpPr>
          <p:cNvPr id="214" name="Google Shape;214;p33"/>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15" name="Google Shape;215;p33"/>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=−4</m:t>
                      </m:r>
                      <m:r>
                        <a:rPr lang="en" i="1" dirty="0" smtClean="0">
                          <a:latin typeface="Cambria Math" panose="02040503050406030204" pitchFamily="18" charset="0"/>
                        </a:rPr>
                        <m:t>𝑥</m:t>
                      </m:r>
                    </m:oMath>
                  </m:oMathPara>
                </a14:m>
                <a:endParaRPr i="1"/>
              </a:p>
            </p:txBody>
          </p:sp>
        </mc:Choice>
        <mc:Fallback xmlns="">
          <p:sp>
            <p:nvSpPr>
              <p:cNvPr id="215" name="Google Shape;215;p33"/>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16" name="Google Shape;216;p33"/>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23</a:t>
            </a:r>
            <a:endParaRPr dirty="0"/>
          </a:p>
        </p:txBody>
      </p:sp>
      <p:sp>
        <p:nvSpPr>
          <p:cNvPr id="222" name="Google Shape;222;p3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23" name="Google Shape;223;p34"/>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=−8</m:t>
                      </m:r>
                      <m:r>
                        <a:rPr lang="en" i="1" dirty="0" smtClean="0">
                          <a:latin typeface="Cambria Math" panose="02040503050406030204" pitchFamily="18" charset="0"/>
                        </a:rPr>
                        <m:t>𝑥</m:t>
                      </m:r>
                    </m:oMath>
                  </m:oMathPara>
                </a14:m>
                <a:endParaRPr i="1"/>
              </a:p>
            </p:txBody>
          </p:sp>
        </mc:Choice>
        <mc:Fallback xmlns="">
          <p:sp>
            <p:nvSpPr>
              <p:cNvPr id="223" name="Google Shape;223;p34"/>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24" name="Google Shape;224;p34"/>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24</a:t>
            </a:r>
            <a:endParaRPr dirty="0"/>
          </a:p>
        </p:txBody>
      </p:sp>
      <p:sp>
        <p:nvSpPr>
          <p:cNvPr id="190" name="Google Shape;190;p3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91" name="Google Shape;191;p30"/>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2932BEB-0A25-4E2E-B74B-CB5F4E97E826}"/>
                  </a:ext>
                </a:extLst>
              </p:cNvPr>
              <p:cNvSpPr txBox="1"/>
              <p:nvPr/>
            </p:nvSpPr>
            <p:spPr>
              <a:xfrm>
                <a:off x="6168372" y="167273"/>
                <a:ext cx="1008032"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𝑦</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r>
                        <a:rPr lang="en-US" sz="1800" b="0" i="1" smtClean="0">
                          <a:latin typeface="Cambria Math" panose="02040503050406030204" pitchFamily="18" charset="0"/>
                        </a:rPr>
                        <m:t>𝑥</m:t>
                      </m:r>
                    </m:oMath>
                  </m:oMathPara>
                </a14:m>
                <a:endParaRPr lang="en-US" sz="1800"/>
              </a:p>
            </p:txBody>
          </p:sp>
        </mc:Choice>
        <mc:Fallback xmlns="">
          <p:sp>
            <p:nvSpPr>
              <p:cNvPr id="2" name="TextBox 1">
                <a:extLst>
                  <a:ext uri="{FF2B5EF4-FFF2-40B4-BE49-F238E27FC236}">
                    <a16:creationId xmlns:a16="http://schemas.microsoft.com/office/drawing/2014/main" id="{52932BEB-0A25-4E2E-B74B-CB5F4E97E826}"/>
                  </a:ext>
                </a:extLst>
              </p:cNvPr>
              <p:cNvSpPr txBox="1">
                <a:spLocks noRot="1" noChangeAspect="1" noMove="1" noResize="1" noEditPoints="1" noAdjustHandles="1" noChangeArrowheads="1" noChangeShapeType="1" noTextEdit="1"/>
              </p:cNvSpPr>
              <p:nvPr/>
            </p:nvSpPr>
            <p:spPr>
              <a:xfrm>
                <a:off x="6168372" y="167273"/>
                <a:ext cx="1008032" cy="51860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67027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25</a:t>
            </a:r>
            <a:endParaRPr dirty="0"/>
          </a:p>
        </p:txBody>
      </p:sp>
      <p:sp>
        <p:nvSpPr>
          <p:cNvPr id="190" name="Google Shape;190;p3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91" name="Google Shape;191;p30"/>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2932BEB-0A25-4E2E-B74B-CB5F4E97E826}"/>
                  </a:ext>
                </a:extLst>
              </p:cNvPr>
              <p:cNvSpPr txBox="1"/>
              <p:nvPr/>
            </p:nvSpPr>
            <p:spPr>
              <a:xfrm>
                <a:off x="6168372" y="167273"/>
                <a:ext cx="1008032"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𝑦</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r>
                        <a:rPr lang="en-US" sz="1800" b="0" i="1" smtClean="0">
                          <a:latin typeface="Cambria Math" panose="02040503050406030204" pitchFamily="18" charset="0"/>
                        </a:rPr>
                        <m:t>𝑥</m:t>
                      </m:r>
                    </m:oMath>
                  </m:oMathPara>
                </a14:m>
                <a:endParaRPr lang="en-US" sz="1800"/>
              </a:p>
            </p:txBody>
          </p:sp>
        </mc:Choice>
        <mc:Fallback xmlns="">
          <p:sp>
            <p:nvSpPr>
              <p:cNvPr id="2" name="TextBox 1">
                <a:extLst>
                  <a:ext uri="{FF2B5EF4-FFF2-40B4-BE49-F238E27FC236}">
                    <a16:creationId xmlns:a16="http://schemas.microsoft.com/office/drawing/2014/main" id="{52932BEB-0A25-4E2E-B74B-CB5F4E97E826}"/>
                  </a:ext>
                </a:extLst>
              </p:cNvPr>
              <p:cNvSpPr txBox="1">
                <a:spLocks noRot="1" noChangeAspect="1" noMove="1" noResize="1" noEditPoints="1" noAdjustHandles="1" noChangeArrowheads="1" noChangeShapeType="1" noTextEdit="1"/>
              </p:cNvSpPr>
              <p:nvPr/>
            </p:nvSpPr>
            <p:spPr>
              <a:xfrm>
                <a:off x="6168372" y="167273"/>
                <a:ext cx="1008032" cy="51860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6088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065B-DE28-4413-99EA-CE92E6005385}"/>
              </a:ext>
            </a:extLst>
          </p:cNvPr>
          <p:cNvSpPr>
            <a:spLocks noGrp="1"/>
          </p:cNvSpPr>
          <p:nvPr>
            <p:ph type="title"/>
          </p:nvPr>
        </p:nvSpPr>
        <p:spPr>
          <a:xfrm>
            <a:off x="264635" y="122296"/>
            <a:ext cx="8520600" cy="572700"/>
          </a:xfrm>
        </p:spPr>
        <p:txBody>
          <a:bodyPr>
            <a:normAutofit fontScale="90000"/>
          </a:bodyPr>
          <a:lstStyle/>
          <a:p>
            <a:r>
              <a:rPr lang="en-US" dirty="0"/>
              <a:t>Associated Benchmarks</a:t>
            </a:r>
          </a:p>
        </p:txBody>
      </p:sp>
      <p:sp>
        <p:nvSpPr>
          <p:cNvPr id="5" name="TextBox 4">
            <a:extLst>
              <a:ext uri="{FF2B5EF4-FFF2-40B4-BE49-F238E27FC236}">
                <a16:creationId xmlns:a16="http://schemas.microsoft.com/office/drawing/2014/main" id="{50FC58A3-BE36-4DF3-90F2-CB967907D316}"/>
              </a:ext>
            </a:extLst>
          </p:cNvPr>
          <p:cNvSpPr txBox="1"/>
          <p:nvPr/>
        </p:nvSpPr>
        <p:spPr>
          <a:xfrm>
            <a:off x="264635" y="934656"/>
            <a:ext cx="8260800" cy="4208844"/>
          </a:xfrm>
          <a:prstGeom prst="rect">
            <a:avLst/>
          </a:prstGeom>
          <a:noFill/>
        </p:spPr>
        <p:txBody>
          <a:bodyPr wrap="square">
            <a:spAutoFit/>
          </a:bodyPr>
          <a:lstStyle/>
          <a:p>
            <a:r>
              <a:rPr lang="en-US" b="1" i="0" u="none" strike="noStrike" baseline="0" dirty="0">
                <a:solidFill>
                  <a:srgbClr val="000000"/>
                </a:solidFill>
                <a:latin typeface="Calibri" panose="020F0502020204030204" pitchFamily="34" charset="0"/>
              </a:rPr>
              <a:t>MA.912.AR.2.4 - </a:t>
            </a:r>
            <a:r>
              <a:rPr lang="en-US" b="0" i="0" u="none" strike="noStrike" baseline="0" dirty="0">
                <a:solidFill>
                  <a:srgbClr val="000000"/>
                </a:solidFill>
                <a:latin typeface="Calibri" panose="020F0502020204030204" pitchFamily="34" charset="0"/>
              </a:rPr>
              <a:t>Given a table, equation or written description of a </a:t>
            </a:r>
            <a:r>
              <a:rPr lang="en-US" b="1" i="0" u="none" strike="noStrike" baseline="0" dirty="0">
                <a:solidFill>
                  <a:schemeClr val="accent1">
                    <a:lumMod val="75000"/>
                  </a:schemeClr>
                </a:solidFill>
                <a:latin typeface="Calibri" panose="020F0502020204030204" pitchFamily="34" charset="0"/>
              </a:rPr>
              <a:t>linear</a:t>
            </a:r>
            <a:r>
              <a:rPr lang="en-US" b="0" i="0" u="none" strike="noStrike" baseline="0" dirty="0">
                <a:solidFill>
                  <a:srgbClr val="000000"/>
                </a:solidFill>
                <a:latin typeface="Calibri" panose="020F0502020204030204" pitchFamily="34" charset="0"/>
              </a:rPr>
              <a:t> function, graph that function, and determine and interpret its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 </a:t>
            </a:r>
          </a:p>
          <a:p>
            <a:endParaRPr lang="en-US" sz="1050" b="0" i="0" u="none" strike="noStrike" baseline="0" dirty="0">
              <a:solidFill>
                <a:srgbClr val="000000"/>
              </a:solidFill>
              <a:latin typeface="Calibri" panose="020F0502020204030204" pitchFamily="34" charset="0"/>
            </a:endParaRPr>
          </a:p>
          <a:p>
            <a:r>
              <a:rPr lang="en-US" b="1" i="0" u="none" strike="noStrike" baseline="0" dirty="0">
                <a:solidFill>
                  <a:srgbClr val="000000"/>
                </a:solidFill>
                <a:latin typeface="Calibri" panose="020F0502020204030204" pitchFamily="34" charset="0"/>
              </a:rPr>
              <a:t>MA.912.AR.2.5 - </a:t>
            </a:r>
            <a:r>
              <a:rPr lang="en-US" b="0" i="0" u="none" strike="noStrike" baseline="0" dirty="0">
                <a:solidFill>
                  <a:srgbClr val="000000"/>
                </a:solidFill>
                <a:latin typeface="Calibri" panose="020F0502020204030204" pitchFamily="34" charset="0"/>
              </a:rPr>
              <a:t>Solve and graph mathematical and real-world problems that are modeled with </a:t>
            </a:r>
            <a:r>
              <a:rPr lang="en-US" b="1" i="0" u="none" strike="noStrike" baseline="0" dirty="0">
                <a:solidFill>
                  <a:schemeClr val="accent1">
                    <a:lumMod val="75000"/>
                  </a:schemeClr>
                </a:solidFill>
                <a:latin typeface="Calibri" panose="020F0502020204030204" pitchFamily="34" charset="0"/>
              </a:rPr>
              <a:t>linear</a:t>
            </a:r>
            <a:r>
              <a:rPr lang="en-US" b="0" i="0" u="none" strike="noStrike" baseline="0" dirty="0">
                <a:solidFill>
                  <a:srgbClr val="000000"/>
                </a:solidFill>
                <a:latin typeface="Calibri" panose="020F0502020204030204" pitchFamily="34" charset="0"/>
              </a:rPr>
              <a:t> functions. Interpret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FF0000"/>
                </a:solidFill>
                <a:latin typeface="Calibri" panose="020F0502020204030204" pitchFamily="34" charset="0"/>
              </a:rPr>
              <a:t> </a:t>
            </a:r>
            <a:r>
              <a:rPr lang="en-US" b="0" i="0" u="none" strike="noStrike" baseline="0" dirty="0">
                <a:solidFill>
                  <a:srgbClr val="000000"/>
                </a:solidFill>
                <a:latin typeface="Calibri" panose="020F0502020204030204" pitchFamily="34" charset="0"/>
              </a:rPr>
              <a:t>and determine domain constraints in terms of the context. </a:t>
            </a:r>
            <a:endParaRPr lang="en-US" dirty="0">
              <a:latin typeface="Calibri" panose="020F0502020204030204" pitchFamily="34" charset="0"/>
            </a:endParaRPr>
          </a:p>
          <a:p>
            <a:endParaRPr lang="en-US" sz="1050" b="0" i="0" u="none" strike="noStrike" baseline="0" dirty="0">
              <a:solidFill>
                <a:srgbClr val="000000"/>
              </a:solidFill>
              <a:latin typeface="Calibri" panose="020F0502020204030204" pitchFamily="34" charset="0"/>
            </a:endParaRPr>
          </a:p>
          <a:p>
            <a:r>
              <a:rPr lang="en-US" b="1" i="0" u="none" strike="noStrike" baseline="0" dirty="0">
                <a:solidFill>
                  <a:srgbClr val="000000"/>
                </a:solidFill>
                <a:latin typeface="Calibri" panose="020F0502020204030204" pitchFamily="34" charset="0"/>
              </a:rPr>
              <a:t>MA.912.AR.3.7 - </a:t>
            </a:r>
            <a:r>
              <a:rPr lang="en-US" b="0" i="0" u="none" strike="noStrike" baseline="0" dirty="0">
                <a:solidFill>
                  <a:srgbClr val="000000"/>
                </a:solidFill>
                <a:latin typeface="Calibri" panose="020F0502020204030204" pitchFamily="34" charset="0"/>
              </a:rPr>
              <a:t>Given a table, equation or written description of a </a:t>
            </a:r>
            <a:r>
              <a:rPr lang="en-US" b="1" i="0" u="none" strike="noStrike" baseline="0" dirty="0">
                <a:solidFill>
                  <a:schemeClr val="accent4">
                    <a:lumMod val="75000"/>
                  </a:schemeClr>
                </a:solidFill>
                <a:latin typeface="Calibri" panose="020F0502020204030204" pitchFamily="34" charset="0"/>
              </a:rPr>
              <a:t>quadratic</a:t>
            </a:r>
            <a:r>
              <a:rPr lang="en-US" b="0" i="0" u="none" strike="noStrike" baseline="0" dirty="0">
                <a:solidFill>
                  <a:srgbClr val="000000"/>
                </a:solidFill>
                <a:latin typeface="Calibri" panose="020F0502020204030204" pitchFamily="34" charset="0"/>
              </a:rPr>
              <a:t> function, graph that function, and determine and interpret its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 	</a:t>
            </a:r>
          </a:p>
          <a:p>
            <a:endParaRPr lang="en-US" sz="1050" dirty="0">
              <a:latin typeface="Calibri" panose="020F0502020204030204" pitchFamily="34" charset="0"/>
            </a:endParaRPr>
          </a:p>
          <a:p>
            <a:r>
              <a:rPr lang="en-US" b="1" i="0" u="none" strike="noStrike" baseline="0" dirty="0">
                <a:solidFill>
                  <a:srgbClr val="000000"/>
                </a:solidFill>
                <a:latin typeface="Calibri" panose="020F0502020204030204" pitchFamily="34" charset="0"/>
              </a:rPr>
              <a:t>MA.912.AR.3.8 - </a:t>
            </a:r>
            <a:r>
              <a:rPr lang="en-US" b="0" i="0" u="none" strike="noStrike" baseline="0" dirty="0">
                <a:solidFill>
                  <a:srgbClr val="000000"/>
                </a:solidFill>
                <a:latin typeface="Calibri" panose="020F0502020204030204" pitchFamily="34" charset="0"/>
              </a:rPr>
              <a:t>Solve and graph mathematical and real-world problems that are modeled with </a:t>
            </a:r>
            <a:r>
              <a:rPr lang="en-US" b="1" i="0" u="none" strike="noStrike" baseline="0" dirty="0">
                <a:solidFill>
                  <a:schemeClr val="accent4">
                    <a:lumMod val="75000"/>
                  </a:schemeClr>
                </a:solidFill>
                <a:latin typeface="Calibri" panose="020F0502020204030204" pitchFamily="34" charset="0"/>
              </a:rPr>
              <a:t>quadratic</a:t>
            </a:r>
            <a:r>
              <a:rPr lang="en-US" b="0" i="0" u="none" strike="noStrike" baseline="0" dirty="0">
                <a:solidFill>
                  <a:srgbClr val="000000"/>
                </a:solidFill>
                <a:latin typeface="Calibri" panose="020F0502020204030204" pitchFamily="34" charset="0"/>
              </a:rPr>
              <a:t> functions. Interpret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 and determine domain constraints in terms of the context. 	</a:t>
            </a:r>
          </a:p>
          <a:p>
            <a:endParaRPr lang="en-US" sz="1050" dirty="0">
              <a:latin typeface="Calibri" panose="020F0502020204030204" pitchFamily="34" charset="0"/>
            </a:endParaRPr>
          </a:p>
          <a:p>
            <a:r>
              <a:rPr lang="en-US" b="1" i="0" u="none" strike="noStrike" baseline="0" dirty="0">
                <a:solidFill>
                  <a:srgbClr val="000000"/>
                </a:solidFill>
                <a:latin typeface="Calibri" panose="020F0502020204030204" pitchFamily="34" charset="0"/>
              </a:rPr>
              <a:t>MA.912.AR.4.3 - </a:t>
            </a:r>
            <a:r>
              <a:rPr lang="en-US" b="0" i="0" u="none" strike="noStrike" baseline="0" dirty="0">
                <a:solidFill>
                  <a:srgbClr val="000000"/>
                </a:solidFill>
                <a:latin typeface="Calibri" panose="020F0502020204030204" pitchFamily="34" charset="0"/>
              </a:rPr>
              <a:t>Given a table, equation or written description of an </a:t>
            </a:r>
            <a:r>
              <a:rPr lang="en-US" b="1" i="0" u="none" strike="noStrike" baseline="0" dirty="0">
                <a:solidFill>
                  <a:srgbClr val="7030A0"/>
                </a:solidFill>
                <a:latin typeface="Calibri" panose="020F0502020204030204" pitchFamily="34" charset="0"/>
              </a:rPr>
              <a:t>absolute value</a:t>
            </a:r>
            <a:r>
              <a:rPr lang="en-US" b="0" i="0" u="none" strike="noStrike" baseline="0" dirty="0">
                <a:solidFill>
                  <a:srgbClr val="000000"/>
                </a:solidFill>
                <a:latin typeface="Calibri" panose="020F0502020204030204" pitchFamily="34" charset="0"/>
              </a:rPr>
              <a:t> function, graph that function and determine its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 </a:t>
            </a:r>
            <a:endParaRPr lang="en-US" sz="1600" dirty="0">
              <a:latin typeface="Calibri" panose="020F0502020204030204" pitchFamily="34" charset="0"/>
            </a:endParaRPr>
          </a:p>
          <a:p>
            <a:endParaRPr lang="en-US" sz="1050" b="0" i="0" u="none" strike="noStrike" baseline="0" dirty="0">
              <a:solidFill>
                <a:srgbClr val="000000"/>
              </a:solidFill>
              <a:latin typeface="Calibri" panose="020F0502020204030204" pitchFamily="34" charset="0"/>
            </a:endParaRPr>
          </a:p>
          <a:p>
            <a:r>
              <a:rPr lang="en-US" b="1" i="0" u="none" strike="noStrike" baseline="0" dirty="0">
                <a:solidFill>
                  <a:srgbClr val="000000"/>
                </a:solidFill>
                <a:latin typeface="Calibri" panose="020F0502020204030204" pitchFamily="34" charset="0"/>
              </a:rPr>
              <a:t>MA.912.AR.5.3 - </a:t>
            </a:r>
            <a:r>
              <a:rPr lang="en-US" b="0" i="0" u="none" strike="noStrike" baseline="0" dirty="0">
                <a:solidFill>
                  <a:srgbClr val="000000"/>
                </a:solidFill>
                <a:latin typeface="Calibri" panose="020F0502020204030204" pitchFamily="34" charset="0"/>
              </a:rPr>
              <a:t>Given a mathematical or real-world context, classify an </a:t>
            </a:r>
            <a:r>
              <a:rPr lang="en-US" b="1" i="0" u="none" strike="noStrike" baseline="0" dirty="0">
                <a:solidFill>
                  <a:srgbClr val="00B050"/>
                </a:solidFill>
                <a:latin typeface="Calibri" panose="020F0502020204030204" pitchFamily="34" charset="0"/>
              </a:rPr>
              <a:t>exponential</a:t>
            </a:r>
            <a:r>
              <a:rPr lang="en-US" b="0" i="0" u="none" strike="noStrike" baseline="0" dirty="0">
                <a:solidFill>
                  <a:srgbClr val="000000"/>
                </a:solidFill>
                <a:latin typeface="Calibri" panose="020F0502020204030204" pitchFamily="34" charset="0"/>
              </a:rPr>
              <a:t> function as representing </a:t>
            </a:r>
            <a:r>
              <a:rPr lang="en-US" b="1" i="0" u="none" strike="noStrike" baseline="0" dirty="0">
                <a:solidFill>
                  <a:srgbClr val="00B050"/>
                </a:solidFill>
                <a:latin typeface="Calibri" panose="020F0502020204030204" pitchFamily="34" charset="0"/>
              </a:rPr>
              <a:t>growth </a:t>
            </a:r>
            <a:r>
              <a:rPr lang="en-US" i="0" u="none" strike="noStrike" baseline="0" dirty="0">
                <a:solidFill>
                  <a:schemeClr val="tx1"/>
                </a:solidFill>
                <a:latin typeface="Calibri" panose="020F0502020204030204" pitchFamily="34" charset="0"/>
              </a:rPr>
              <a:t>or</a:t>
            </a:r>
            <a:r>
              <a:rPr lang="en-US" b="1" i="0" u="none" strike="noStrike" baseline="0" dirty="0">
                <a:solidFill>
                  <a:srgbClr val="00B050"/>
                </a:solidFill>
                <a:latin typeface="Calibri" panose="020F0502020204030204" pitchFamily="34" charset="0"/>
              </a:rPr>
              <a:t> decay</a:t>
            </a:r>
            <a:r>
              <a:rPr lang="en-US" b="0" i="0" u="none" strike="noStrike" baseline="0" dirty="0">
                <a:solidFill>
                  <a:srgbClr val="000000"/>
                </a:solidFill>
                <a:latin typeface="Calibri" panose="020F0502020204030204" pitchFamily="34" charset="0"/>
              </a:rPr>
              <a:t>. </a:t>
            </a:r>
          </a:p>
          <a:p>
            <a:r>
              <a:rPr lang="en-US" b="0" i="0" u="none" strike="noStrike" baseline="0" dirty="0">
                <a:solidFill>
                  <a:srgbClr val="000000"/>
                </a:solidFill>
                <a:latin typeface="Calibri" panose="020F0502020204030204" pitchFamily="34" charset="0"/>
              </a:rPr>
              <a:t>	</a:t>
            </a:r>
          </a:p>
          <a:p>
            <a:r>
              <a:rPr lang="en-US" b="1" i="0" u="none" strike="noStrike" baseline="0" dirty="0">
                <a:solidFill>
                  <a:srgbClr val="000000"/>
                </a:solidFill>
                <a:latin typeface="Calibri" panose="020F0502020204030204" pitchFamily="34" charset="0"/>
              </a:rPr>
              <a:t>MA.912.AR.5.6 - </a:t>
            </a:r>
            <a:r>
              <a:rPr lang="en-US" b="0" i="0" u="none" strike="noStrike" baseline="0" dirty="0">
                <a:solidFill>
                  <a:srgbClr val="000000"/>
                </a:solidFill>
                <a:latin typeface="Calibri" panose="020F0502020204030204" pitchFamily="34" charset="0"/>
              </a:rPr>
              <a:t>Given a table, equation or written description of an </a:t>
            </a:r>
            <a:r>
              <a:rPr lang="en-US" b="1" i="0" u="none" strike="noStrike" baseline="0" dirty="0">
                <a:solidFill>
                  <a:srgbClr val="00B050"/>
                </a:solidFill>
                <a:latin typeface="Calibri" panose="020F0502020204030204" pitchFamily="34" charset="0"/>
              </a:rPr>
              <a:t>exponential</a:t>
            </a:r>
            <a:r>
              <a:rPr lang="en-US" b="0" i="0" u="none" strike="noStrike" baseline="0" dirty="0">
                <a:solidFill>
                  <a:srgbClr val="000000"/>
                </a:solidFill>
                <a:latin typeface="Calibri" panose="020F0502020204030204" pitchFamily="34" charset="0"/>
              </a:rPr>
              <a:t> function, graph that function and determine its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a:t>
            </a:r>
          </a:p>
        </p:txBody>
      </p:sp>
    </p:spTree>
    <p:extLst>
      <p:ext uri="{BB962C8B-B14F-4D97-AF65-F5344CB8AC3E}">
        <p14:creationId xmlns:p14="http://schemas.microsoft.com/office/powerpoint/2010/main" val="3872027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26</a:t>
            </a:r>
            <a:endParaRPr dirty="0"/>
          </a:p>
        </p:txBody>
      </p:sp>
      <p:sp>
        <p:nvSpPr>
          <p:cNvPr id="190" name="Google Shape;190;p3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91" name="Google Shape;191;p30"/>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2932BEB-0A25-4E2E-B74B-CB5F4E97E826}"/>
                  </a:ext>
                </a:extLst>
              </p:cNvPr>
              <p:cNvSpPr txBox="1"/>
              <p:nvPr/>
            </p:nvSpPr>
            <p:spPr>
              <a:xfrm>
                <a:off x="6168372" y="167273"/>
                <a:ext cx="1008032" cy="520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𝑦</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8</m:t>
                          </m:r>
                        </m:den>
                      </m:f>
                      <m:r>
                        <a:rPr lang="en-US" sz="1800" b="0" i="1" smtClean="0">
                          <a:latin typeface="Cambria Math" panose="02040503050406030204" pitchFamily="18" charset="0"/>
                        </a:rPr>
                        <m:t>𝑥</m:t>
                      </m:r>
                    </m:oMath>
                  </m:oMathPara>
                </a14:m>
                <a:endParaRPr lang="en-US" sz="1800"/>
              </a:p>
            </p:txBody>
          </p:sp>
        </mc:Choice>
        <mc:Fallback xmlns="">
          <p:sp>
            <p:nvSpPr>
              <p:cNvPr id="2" name="TextBox 1">
                <a:extLst>
                  <a:ext uri="{FF2B5EF4-FFF2-40B4-BE49-F238E27FC236}">
                    <a16:creationId xmlns:a16="http://schemas.microsoft.com/office/drawing/2014/main" id="{52932BEB-0A25-4E2E-B74B-CB5F4E97E826}"/>
                  </a:ext>
                </a:extLst>
              </p:cNvPr>
              <p:cNvSpPr txBox="1">
                <a:spLocks noRot="1" noChangeAspect="1" noMove="1" noResize="1" noEditPoints="1" noAdjustHandles="1" noChangeArrowheads="1" noChangeShapeType="1" noTextEdit="1"/>
              </p:cNvSpPr>
              <p:nvPr/>
            </p:nvSpPr>
            <p:spPr>
              <a:xfrm>
                <a:off x="6168372" y="167273"/>
                <a:ext cx="1008032" cy="520399"/>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53404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27</a:t>
            </a:r>
            <a:endParaRPr dirty="0"/>
          </a:p>
        </p:txBody>
      </p:sp>
      <p:sp>
        <p:nvSpPr>
          <p:cNvPr id="254" name="Google Shape;254;p3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55" name="Google Shape;255;p38"/>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 i="1" dirty="0" smtClean="0">
                          <a:latin typeface="Cambria Math" panose="02040503050406030204" pitchFamily="18" charset="0"/>
                        </a:rPr>
                        <m:t>+3</m:t>
                      </m:r>
                    </m:oMath>
                  </m:oMathPara>
                </a14:m>
                <a:endParaRPr/>
              </a:p>
            </p:txBody>
          </p:sp>
        </mc:Choice>
        <mc:Fallback xmlns="">
          <p:sp>
            <p:nvSpPr>
              <p:cNvPr id="255" name="Google Shape;255;p38"/>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56" name="Google Shape;256;p38"/>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9"/>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28</a:t>
            </a:r>
            <a:endParaRPr dirty="0"/>
          </a:p>
        </p:txBody>
      </p:sp>
      <p:sp>
        <p:nvSpPr>
          <p:cNvPr id="262" name="Google Shape;262;p39"/>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63" name="Google Shape;263;p39"/>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 i="1" dirty="0" smtClean="0">
                          <a:latin typeface="Cambria Math" panose="02040503050406030204" pitchFamily="18" charset="0"/>
                        </a:rPr>
                        <m:t>–7</m:t>
                      </m:r>
                    </m:oMath>
                  </m:oMathPara>
                </a14:m>
                <a:endParaRPr/>
              </a:p>
            </p:txBody>
          </p:sp>
        </mc:Choice>
        <mc:Fallback xmlns="">
          <p:sp>
            <p:nvSpPr>
              <p:cNvPr id="263" name="Google Shape;263;p39"/>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64" name="Google Shape;264;p39"/>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29</a:t>
            </a:r>
            <a:endParaRPr dirty="0"/>
          </a:p>
        </p:txBody>
      </p:sp>
      <p:sp>
        <p:nvSpPr>
          <p:cNvPr id="270" name="Google Shape;270;p4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71" name="Google Shape;271;p40"/>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=−2</m:t>
                      </m:r>
                      <m:r>
                        <a:rPr lang="en" i="1" dirty="0" smtClean="0">
                          <a:latin typeface="Cambria Math" panose="02040503050406030204" pitchFamily="18" charset="0"/>
                        </a:rPr>
                        <m:t>𝑥</m:t>
                      </m:r>
                      <m:r>
                        <a:rPr lang="en" i="1" dirty="0" smtClean="0">
                          <a:latin typeface="Cambria Math" panose="02040503050406030204" pitchFamily="18" charset="0"/>
                        </a:rPr>
                        <m:t>+3</m:t>
                      </m:r>
                    </m:oMath>
                  </m:oMathPara>
                </a14:m>
                <a:endParaRPr/>
              </a:p>
            </p:txBody>
          </p:sp>
        </mc:Choice>
        <mc:Fallback xmlns="">
          <p:sp>
            <p:nvSpPr>
              <p:cNvPr id="271" name="Google Shape;271;p40"/>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72" name="Google Shape;272;p40"/>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1"/>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30</a:t>
            </a:r>
            <a:endParaRPr dirty="0"/>
          </a:p>
        </p:txBody>
      </p:sp>
      <p:sp>
        <p:nvSpPr>
          <p:cNvPr id="278" name="Google Shape;278;p41"/>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79" name="Google Shape;279;p41"/>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=−4</m:t>
                      </m:r>
                      <m:r>
                        <a:rPr lang="en" i="1" dirty="0" smtClean="0">
                          <a:latin typeface="Cambria Math" panose="02040503050406030204" pitchFamily="18" charset="0"/>
                        </a:rPr>
                        <m:t>𝑥</m:t>
                      </m:r>
                      <m:r>
                        <a:rPr lang="en" i="1" dirty="0" smtClean="0">
                          <a:latin typeface="Cambria Math" panose="02040503050406030204" pitchFamily="18" charset="0"/>
                        </a:rPr>
                        <m:t>−7</m:t>
                      </m:r>
                    </m:oMath>
                  </m:oMathPara>
                </a14:m>
                <a:endParaRPr/>
              </a:p>
            </p:txBody>
          </p:sp>
        </mc:Choice>
        <mc:Fallback xmlns="">
          <p:sp>
            <p:nvSpPr>
              <p:cNvPr id="279" name="Google Shape;279;p41"/>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80" name="Google Shape;280;p41"/>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31</a:t>
            </a:r>
            <a:endParaRPr dirty="0"/>
          </a:p>
        </p:txBody>
      </p:sp>
      <p:sp>
        <p:nvSpPr>
          <p:cNvPr id="190" name="Google Shape;190;p3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191" name="Google Shape;191;p30"/>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2932BEB-0A25-4E2E-B74B-CB5F4E97E826}"/>
                  </a:ext>
                </a:extLst>
              </p:cNvPr>
              <p:cNvSpPr txBox="1"/>
              <p:nvPr/>
            </p:nvSpPr>
            <p:spPr>
              <a:xfrm>
                <a:off x="6168372" y="167273"/>
                <a:ext cx="1411990"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𝑦</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r>
                        <a:rPr lang="en-US" sz="1800" b="0" i="1" smtClean="0">
                          <a:latin typeface="Cambria Math" panose="02040503050406030204" pitchFamily="18" charset="0"/>
                        </a:rPr>
                        <m:t>𝑥</m:t>
                      </m:r>
                      <m:r>
                        <a:rPr lang="en-US" sz="1800" b="0" i="1" smtClean="0">
                          <a:latin typeface="Cambria Math" panose="02040503050406030204" pitchFamily="18" charset="0"/>
                        </a:rPr>
                        <m:t>−2</m:t>
                      </m:r>
                    </m:oMath>
                  </m:oMathPara>
                </a14:m>
                <a:endParaRPr lang="en-US" sz="1800"/>
              </a:p>
            </p:txBody>
          </p:sp>
        </mc:Choice>
        <mc:Fallback xmlns="">
          <p:sp>
            <p:nvSpPr>
              <p:cNvPr id="2" name="TextBox 1">
                <a:extLst>
                  <a:ext uri="{FF2B5EF4-FFF2-40B4-BE49-F238E27FC236}">
                    <a16:creationId xmlns:a16="http://schemas.microsoft.com/office/drawing/2014/main" id="{52932BEB-0A25-4E2E-B74B-CB5F4E97E826}"/>
                  </a:ext>
                </a:extLst>
              </p:cNvPr>
              <p:cNvSpPr txBox="1">
                <a:spLocks noRot="1" noChangeAspect="1" noMove="1" noResize="1" noEditPoints="1" noAdjustHandles="1" noChangeArrowheads="1" noChangeShapeType="1" noTextEdit="1"/>
              </p:cNvSpPr>
              <p:nvPr/>
            </p:nvSpPr>
            <p:spPr>
              <a:xfrm>
                <a:off x="6168372" y="167273"/>
                <a:ext cx="1411990" cy="518604"/>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5872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3"/>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32</a:t>
            </a:r>
            <a:endParaRPr dirty="0"/>
          </a:p>
        </p:txBody>
      </p:sp>
      <p:sp>
        <p:nvSpPr>
          <p:cNvPr id="294" name="Google Shape;294;p43"/>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95" name="Google Shape;295;p43"/>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=−5</m:t>
                      </m:r>
                      <m:r>
                        <a:rPr lang="en" i="1" dirty="0" smtClean="0">
                          <a:latin typeface="Cambria Math" panose="02040503050406030204" pitchFamily="18" charset="0"/>
                        </a:rPr>
                        <m:t>𝑥</m:t>
                      </m:r>
                      <m:r>
                        <a:rPr lang="en" i="1" dirty="0" smtClean="0">
                          <a:latin typeface="Cambria Math" panose="02040503050406030204" pitchFamily="18" charset="0"/>
                        </a:rPr>
                        <m:t>+10</m:t>
                      </m:r>
                    </m:oMath>
                  </m:oMathPara>
                </a14:m>
                <a:endParaRPr/>
              </a:p>
            </p:txBody>
          </p:sp>
        </mc:Choice>
        <mc:Fallback xmlns="">
          <p:sp>
            <p:nvSpPr>
              <p:cNvPr id="295" name="Google Shape;295;p43"/>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296" name="Google Shape;296;p43"/>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33</a:t>
            </a:r>
            <a:endParaRPr dirty="0"/>
          </a:p>
        </p:txBody>
      </p:sp>
      <p:sp>
        <p:nvSpPr>
          <p:cNvPr id="302" name="Google Shape;302;p4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03" name="Google Shape;303;p44"/>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5</m:t>
                      </m:r>
                      <m:r>
                        <a:rPr lang="en" i="1" dirty="0" smtClean="0">
                          <a:latin typeface="Cambria Math" panose="02040503050406030204" pitchFamily="18" charset="0"/>
                        </a:rPr>
                        <m:t>𝑥</m:t>
                      </m:r>
                      <m:r>
                        <a:rPr lang="en" i="1" dirty="0" smtClean="0">
                          <a:latin typeface="Cambria Math" panose="02040503050406030204" pitchFamily="18" charset="0"/>
                        </a:rPr>
                        <m:t>+</m:t>
                      </m:r>
                      <m:r>
                        <a:rPr lang="en" i="1" dirty="0" smtClean="0">
                          <a:latin typeface="Cambria Math" panose="02040503050406030204" pitchFamily="18" charset="0"/>
                        </a:rPr>
                        <m:t>𝑦</m:t>
                      </m:r>
                      <m:r>
                        <a:rPr lang="en" i="1" dirty="0" smtClean="0">
                          <a:latin typeface="Cambria Math" panose="02040503050406030204" pitchFamily="18" charset="0"/>
                        </a:rPr>
                        <m:t>=10</m:t>
                      </m:r>
                    </m:oMath>
                  </m:oMathPara>
                </a14:m>
                <a:endParaRPr/>
              </a:p>
            </p:txBody>
          </p:sp>
        </mc:Choice>
        <mc:Fallback xmlns="">
          <p:sp>
            <p:nvSpPr>
              <p:cNvPr id="303" name="Google Shape;303;p44"/>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04" name="Google Shape;304;p44"/>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5"/>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34</a:t>
            </a:r>
            <a:endParaRPr dirty="0"/>
          </a:p>
        </p:txBody>
      </p:sp>
      <p:sp>
        <p:nvSpPr>
          <p:cNvPr id="310" name="Google Shape;310;p45"/>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11" name="Google Shape;311;p45"/>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=2</m:t>
                      </m:r>
                      <m:r>
                        <a:rPr lang="en" i="1" dirty="0" smtClean="0">
                          <a:latin typeface="Cambria Math" panose="02040503050406030204" pitchFamily="18" charset="0"/>
                        </a:rPr>
                        <m:t>𝑥</m:t>
                      </m:r>
                      <m:r>
                        <a:rPr lang="en" i="1" dirty="0" smtClean="0">
                          <a:latin typeface="Cambria Math" panose="02040503050406030204" pitchFamily="18" charset="0"/>
                        </a:rPr>
                        <m:t>−4</m:t>
                      </m:r>
                    </m:oMath>
                  </m:oMathPara>
                </a14:m>
                <a:endParaRPr/>
              </a:p>
            </p:txBody>
          </p:sp>
        </mc:Choice>
        <mc:Fallback xmlns="">
          <p:sp>
            <p:nvSpPr>
              <p:cNvPr id="311" name="Google Shape;311;p45"/>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12" name="Google Shape;312;p45"/>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46"/>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35</a:t>
            </a:r>
            <a:endParaRPr dirty="0"/>
          </a:p>
        </p:txBody>
      </p:sp>
      <p:sp>
        <p:nvSpPr>
          <p:cNvPr id="318" name="Google Shape;318;p46"/>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19" name="Google Shape;319;p46"/>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8</m:t>
                      </m:r>
                      <m:r>
                        <a:rPr lang="en" i="1" dirty="0" smtClean="0">
                          <a:latin typeface="Cambria Math" panose="02040503050406030204" pitchFamily="18" charset="0"/>
                        </a:rPr>
                        <m:t>𝑥</m:t>
                      </m:r>
                      <m:r>
                        <a:rPr lang="en" i="1" dirty="0" smtClean="0">
                          <a:latin typeface="Cambria Math" panose="02040503050406030204" pitchFamily="18" charset="0"/>
                        </a:rPr>
                        <m:t>−4</m:t>
                      </m:r>
                      <m:r>
                        <a:rPr lang="en" i="1" dirty="0" smtClean="0">
                          <a:latin typeface="Cambria Math" panose="02040503050406030204" pitchFamily="18" charset="0"/>
                        </a:rPr>
                        <m:t>𝑦</m:t>
                      </m:r>
                      <m:r>
                        <a:rPr lang="en" i="1" dirty="0" smtClean="0">
                          <a:latin typeface="Cambria Math" panose="02040503050406030204" pitchFamily="18" charset="0"/>
                        </a:rPr>
                        <m:t>=16</m:t>
                      </m:r>
                    </m:oMath>
                  </m:oMathPara>
                </a14:m>
                <a:endParaRPr/>
              </a:p>
            </p:txBody>
          </p:sp>
        </mc:Choice>
        <mc:Fallback xmlns="">
          <p:sp>
            <p:nvSpPr>
              <p:cNvPr id="319" name="Google Shape;319;p46"/>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20" name="Google Shape;320;p46"/>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065B-DE28-4413-99EA-CE92E6005385}"/>
              </a:ext>
            </a:extLst>
          </p:cNvPr>
          <p:cNvSpPr>
            <a:spLocks noGrp="1"/>
          </p:cNvSpPr>
          <p:nvPr>
            <p:ph type="title"/>
          </p:nvPr>
        </p:nvSpPr>
        <p:spPr>
          <a:xfrm>
            <a:off x="264635" y="122296"/>
            <a:ext cx="8520600" cy="572700"/>
          </a:xfrm>
        </p:spPr>
        <p:txBody>
          <a:bodyPr>
            <a:normAutofit fontScale="90000"/>
          </a:bodyPr>
          <a:lstStyle/>
          <a:p>
            <a:r>
              <a:rPr lang="en-US" dirty="0"/>
              <a:t>Associated Benchmarks</a:t>
            </a:r>
          </a:p>
        </p:txBody>
      </p:sp>
      <p:sp>
        <p:nvSpPr>
          <p:cNvPr id="5" name="TextBox 4">
            <a:extLst>
              <a:ext uri="{FF2B5EF4-FFF2-40B4-BE49-F238E27FC236}">
                <a16:creationId xmlns:a16="http://schemas.microsoft.com/office/drawing/2014/main" id="{50FC58A3-BE36-4DF3-90F2-CB967907D316}"/>
              </a:ext>
            </a:extLst>
          </p:cNvPr>
          <p:cNvSpPr txBox="1"/>
          <p:nvPr/>
        </p:nvSpPr>
        <p:spPr>
          <a:xfrm>
            <a:off x="264635" y="924948"/>
            <a:ext cx="8260800" cy="2923877"/>
          </a:xfrm>
          <a:prstGeom prst="rect">
            <a:avLst/>
          </a:prstGeom>
          <a:noFill/>
        </p:spPr>
        <p:txBody>
          <a:bodyPr wrap="square">
            <a:spAutoFit/>
          </a:bodyPr>
          <a:lstStyle/>
          <a:p>
            <a:r>
              <a:rPr lang="en-US" b="1" i="0" u="none" strike="noStrike" baseline="0" dirty="0">
                <a:solidFill>
                  <a:srgbClr val="000000"/>
                </a:solidFill>
                <a:latin typeface="Calibri" panose="020F0502020204030204" pitchFamily="34" charset="0"/>
              </a:rPr>
              <a:t>MA.912.F.1.1 - </a:t>
            </a:r>
            <a:r>
              <a:rPr lang="en-US" b="0" i="0" u="none" strike="noStrike" baseline="0" dirty="0">
                <a:solidFill>
                  <a:srgbClr val="000000"/>
                </a:solidFill>
                <a:latin typeface="Calibri" panose="020F0502020204030204" pitchFamily="34" charset="0"/>
              </a:rPr>
              <a:t>Given an equation or graph that defines a function, </a:t>
            </a:r>
            <a:r>
              <a:rPr lang="en-US" b="1" i="0" u="sng" strike="noStrike" baseline="0" dirty="0">
                <a:solidFill>
                  <a:srgbClr val="000000"/>
                </a:solidFill>
                <a:latin typeface="Calibri" panose="020F0502020204030204" pitchFamily="34" charset="0"/>
              </a:rPr>
              <a:t>classify the function type</a:t>
            </a:r>
            <a:r>
              <a:rPr lang="en-US" b="0" i="0" u="none" strike="noStrike" baseline="0" dirty="0">
                <a:solidFill>
                  <a:srgbClr val="000000"/>
                </a:solidFill>
                <a:latin typeface="Calibri" panose="020F0502020204030204" pitchFamily="34" charset="0"/>
              </a:rPr>
              <a:t>. Given an input-output table, determine a function type that could represent it. </a:t>
            </a:r>
          </a:p>
          <a:p>
            <a:endParaRPr lang="en-US" sz="1050" b="1" i="0" u="none" strike="noStrike" baseline="0" dirty="0">
              <a:solidFill>
                <a:srgbClr val="000000"/>
              </a:solidFill>
              <a:latin typeface="Calibri" panose="020F0502020204030204" pitchFamily="34" charset="0"/>
            </a:endParaRPr>
          </a:p>
          <a:p>
            <a:r>
              <a:rPr lang="en-US" b="1" i="0" u="none" strike="noStrike" baseline="0" dirty="0">
                <a:solidFill>
                  <a:srgbClr val="000000"/>
                </a:solidFill>
                <a:latin typeface="Calibri" panose="020F0502020204030204" pitchFamily="34" charset="0"/>
              </a:rPr>
              <a:t>MA.912.F.1.5 - </a:t>
            </a:r>
            <a:r>
              <a:rPr lang="en-US" b="0" i="0" u="none" strike="noStrike" baseline="0" dirty="0">
                <a:solidFill>
                  <a:srgbClr val="000000"/>
                </a:solidFill>
                <a:latin typeface="Calibri" panose="020F0502020204030204" pitchFamily="34" charset="0"/>
              </a:rPr>
              <a:t>Compare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 of </a:t>
            </a:r>
            <a:r>
              <a:rPr lang="en-US" b="1" i="0" u="none" strike="noStrike" baseline="0" dirty="0">
                <a:solidFill>
                  <a:schemeClr val="accent1">
                    <a:lumMod val="75000"/>
                  </a:schemeClr>
                </a:solidFill>
                <a:latin typeface="Calibri" panose="020F0502020204030204" pitchFamily="34" charset="0"/>
              </a:rPr>
              <a:t>linear</a:t>
            </a:r>
            <a:r>
              <a:rPr lang="en-US" b="0" i="0" u="none" strike="noStrike" baseline="0" dirty="0">
                <a:solidFill>
                  <a:srgbClr val="000000"/>
                </a:solidFill>
                <a:latin typeface="Calibri" panose="020F0502020204030204" pitchFamily="34" charset="0"/>
              </a:rPr>
              <a:t> functions each represented algebraically, graphically, in tables or written descriptions. 	</a:t>
            </a:r>
          </a:p>
          <a:p>
            <a:endParaRPr lang="en-US" sz="1050" b="0" i="0" u="none" strike="noStrike" baseline="0" dirty="0">
              <a:solidFill>
                <a:srgbClr val="000000"/>
              </a:solidFill>
              <a:latin typeface="Calibri" panose="020F0502020204030204" pitchFamily="34" charset="0"/>
            </a:endParaRPr>
          </a:p>
          <a:p>
            <a:r>
              <a:rPr lang="en-US" b="1" i="0" u="none" strike="noStrike" baseline="0" dirty="0">
                <a:solidFill>
                  <a:srgbClr val="000000"/>
                </a:solidFill>
                <a:latin typeface="Calibri" panose="020F0502020204030204" pitchFamily="34" charset="0"/>
              </a:rPr>
              <a:t>MA.912.F.1.6 - </a:t>
            </a:r>
            <a:r>
              <a:rPr lang="en-US" b="0" i="0" u="none" strike="noStrike" baseline="0" dirty="0">
                <a:solidFill>
                  <a:srgbClr val="000000"/>
                </a:solidFill>
                <a:latin typeface="Calibri" panose="020F0502020204030204" pitchFamily="34" charset="0"/>
              </a:rPr>
              <a:t>Compare </a:t>
            </a:r>
            <a:r>
              <a:rPr lang="en-US" b="1" i="0" u="none" strike="noStrike" baseline="0" dirty="0">
                <a:solidFill>
                  <a:srgbClr val="FF0000"/>
                </a:solidFill>
                <a:latin typeface="Calibri" panose="020F0502020204030204" pitchFamily="34" charset="0"/>
              </a:rPr>
              <a:t>key features</a:t>
            </a:r>
            <a:r>
              <a:rPr lang="en-US" b="0" i="0" u="none" strike="noStrike" baseline="0" dirty="0">
                <a:solidFill>
                  <a:srgbClr val="000000"/>
                </a:solidFill>
                <a:latin typeface="Calibri" panose="020F0502020204030204" pitchFamily="34" charset="0"/>
              </a:rPr>
              <a:t> of </a:t>
            </a:r>
            <a:r>
              <a:rPr lang="en-US" b="1" i="0" u="none" strike="noStrike" baseline="0" dirty="0">
                <a:solidFill>
                  <a:schemeClr val="accent1">
                    <a:lumMod val="75000"/>
                  </a:schemeClr>
                </a:solidFill>
                <a:latin typeface="Calibri" panose="020F0502020204030204" pitchFamily="34" charset="0"/>
              </a:rPr>
              <a:t>linear</a:t>
            </a:r>
            <a:r>
              <a:rPr lang="en-US" b="0" i="0" u="none" strike="noStrike" baseline="0" dirty="0">
                <a:solidFill>
                  <a:srgbClr val="000000"/>
                </a:solidFill>
                <a:latin typeface="Calibri" panose="020F0502020204030204" pitchFamily="34" charset="0"/>
              </a:rPr>
              <a:t> and </a:t>
            </a:r>
            <a:r>
              <a:rPr lang="en-US" b="1" i="0" u="none" strike="noStrike" baseline="0" dirty="0">
                <a:solidFill>
                  <a:srgbClr val="000000"/>
                </a:solidFill>
                <a:latin typeface="Calibri" panose="020F0502020204030204" pitchFamily="34" charset="0"/>
              </a:rPr>
              <a:t>nonlinear</a:t>
            </a:r>
            <a:r>
              <a:rPr lang="en-US" b="0" i="0" u="none" strike="noStrike" baseline="0" dirty="0">
                <a:solidFill>
                  <a:srgbClr val="000000"/>
                </a:solidFill>
                <a:latin typeface="Calibri" panose="020F0502020204030204" pitchFamily="34" charset="0"/>
              </a:rPr>
              <a:t> functions each represented algebraically, graphically, in tables or written descriptions. 	</a:t>
            </a:r>
          </a:p>
          <a:p>
            <a:endParaRPr lang="en-US" sz="1050" dirty="0">
              <a:latin typeface="Calibri" panose="020F0502020204030204" pitchFamily="34" charset="0"/>
            </a:endParaRPr>
          </a:p>
          <a:p>
            <a:r>
              <a:rPr lang="en-US" b="1" i="0" u="none" strike="noStrike" baseline="0" dirty="0">
                <a:solidFill>
                  <a:srgbClr val="000000"/>
                </a:solidFill>
                <a:latin typeface="Calibri" panose="020F0502020204030204" pitchFamily="34" charset="0"/>
              </a:rPr>
              <a:t>MA.912.F.2.1 - </a:t>
            </a:r>
            <a:r>
              <a:rPr lang="en-US" b="0" i="0" u="none" strike="noStrike" baseline="0" dirty="0">
                <a:solidFill>
                  <a:srgbClr val="000000"/>
                </a:solidFill>
                <a:latin typeface="Calibri" panose="020F0502020204030204" pitchFamily="34" charset="0"/>
              </a:rPr>
              <a:t>Identify the effect on the graph or table of a given function after replacing </a:t>
            </a:r>
            <a:r>
              <a:rPr lang="en-US" b="0" i="0" u="none" strike="noStrike" baseline="0" dirty="0">
                <a:solidFill>
                  <a:srgbClr val="000000"/>
                </a:solidFill>
                <a:latin typeface="Cambria Math" panose="02040503050406030204" pitchFamily="18" charset="0"/>
              </a:rPr>
              <a:t>𝑓(𝑥) </a:t>
            </a:r>
            <a:r>
              <a:rPr lang="en-US" b="0" i="0" u="none" strike="noStrike" baseline="0" dirty="0">
                <a:solidFill>
                  <a:srgbClr val="000000"/>
                </a:solidFill>
                <a:latin typeface="Calibri" panose="020F0502020204030204" pitchFamily="34" charset="0"/>
              </a:rPr>
              <a:t>by </a:t>
            </a:r>
            <a:r>
              <a:rPr lang="en-US" b="0" i="0" u="none" strike="noStrike" baseline="0" dirty="0">
                <a:solidFill>
                  <a:srgbClr val="000000"/>
                </a:solidFill>
                <a:latin typeface="Cambria Math" panose="02040503050406030204" pitchFamily="18" charset="0"/>
              </a:rPr>
              <a:t>𝑓(𝑥)+𝑘</a:t>
            </a:r>
            <a:r>
              <a:rPr lang="en-US" b="0" i="0" u="none" strike="noStrike" baseline="0" dirty="0">
                <a:solidFill>
                  <a:srgbClr val="000000"/>
                </a:solidFill>
                <a:latin typeface="Calibri" panose="020F0502020204030204" pitchFamily="34" charset="0"/>
              </a:rPr>
              <a:t>,    </a:t>
            </a:r>
            <a:r>
              <a:rPr lang="en-US" b="0" i="0" u="none" strike="noStrike" baseline="0" dirty="0">
                <a:solidFill>
                  <a:srgbClr val="000000"/>
                </a:solidFill>
                <a:latin typeface="Cambria Math" panose="02040503050406030204" pitchFamily="18" charset="0"/>
              </a:rPr>
              <a:t>𝑘𝑓(𝑥)</a:t>
            </a:r>
            <a:r>
              <a:rPr lang="en-US" b="0" i="0" u="none" strike="noStrike" baseline="0" dirty="0">
                <a:solidFill>
                  <a:srgbClr val="000000"/>
                </a:solidFill>
                <a:latin typeface="Calibri" panose="020F0502020204030204" pitchFamily="34" charset="0"/>
              </a:rPr>
              <a:t>, </a:t>
            </a:r>
            <a:r>
              <a:rPr lang="en-US" b="0" i="0" u="none" strike="noStrike" baseline="0" dirty="0">
                <a:solidFill>
                  <a:srgbClr val="000000"/>
                </a:solidFill>
                <a:latin typeface="Cambria Math" panose="02040503050406030204" pitchFamily="18" charset="0"/>
              </a:rPr>
              <a:t>𝑓(𝑘𝑥) </a:t>
            </a:r>
            <a:r>
              <a:rPr lang="en-US" b="0" i="0" u="none" strike="noStrike" baseline="0" dirty="0">
                <a:solidFill>
                  <a:srgbClr val="000000"/>
                </a:solidFill>
                <a:latin typeface="Calibri" panose="020F0502020204030204" pitchFamily="34" charset="0"/>
              </a:rPr>
              <a:t>and </a:t>
            </a:r>
            <a:r>
              <a:rPr lang="en-US" b="0" i="0" u="none" strike="noStrike" baseline="0" dirty="0">
                <a:solidFill>
                  <a:srgbClr val="000000"/>
                </a:solidFill>
                <a:latin typeface="Cambria Math" panose="02040503050406030204" pitchFamily="18" charset="0"/>
              </a:rPr>
              <a:t>𝑓(𝑥+𝑘)</a:t>
            </a:r>
            <a:r>
              <a:rPr lang="en-US" b="0" i="0" u="none" strike="noStrike" baseline="0" dirty="0">
                <a:solidFill>
                  <a:srgbClr val="000000"/>
                </a:solidFill>
                <a:latin typeface="Calibri" panose="020F0502020204030204" pitchFamily="34" charset="0"/>
              </a:rPr>
              <a:t>, for specific values of </a:t>
            </a:r>
            <a:r>
              <a:rPr lang="en-US" b="0" i="0" u="none" strike="noStrike" baseline="0" dirty="0">
                <a:solidFill>
                  <a:srgbClr val="000000"/>
                </a:solidFill>
                <a:latin typeface="Cambria Math" panose="02040503050406030204" pitchFamily="18" charset="0"/>
              </a:rPr>
              <a:t>𝑘</a:t>
            </a:r>
            <a:r>
              <a:rPr lang="en-US" b="0" i="0" u="none" strike="noStrike" baseline="0" dirty="0">
                <a:solidFill>
                  <a:srgbClr val="000000"/>
                </a:solidFill>
                <a:latin typeface="Calibri" panose="020F0502020204030204" pitchFamily="34" charset="0"/>
              </a:rPr>
              <a:t>. </a:t>
            </a:r>
            <a:r>
              <a:rPr lang="en-US" sz="1800" b="0" i="0" u="none" strike="noStrike" baseline="0" dirty="0">
                <a:solidFill>
                  <a:srgbClr val="000000"/>
                </a:solidFill>
                <a:latin typeface="Calibri" panose="020F0502020204030204" pitchFamily="34" charset="0"/>
              </a:rPr>
              <a:t>	</a:t>
            </a:r>
          </a:p>
          <a:p>
            <a:endParaRPr lang="en-US" sz="1800" dirty="0">
              <a:latin typeface="Calibri" panose="020F0502020204030204" pitchFamily="34" charset="0"/>
            </a:endParaRPr>
          </a:p>
          <a:p>
            <a:endParaRPr lang="en-US" sz="18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3046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47"/>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36</a:t>
            </a:r>
            <a:endParaRPr dirty="0"/>
          </a:p>
        </p:txBody>
      </p:sp>
      <p:sp>
        <p:nvSpPr>
          <p:cNvPr id="326" name="Google Shape;326;p47"/>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27" name="Google Shape;327;p47"/>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3</m:t>
                      </m:r>
                      <m:r>
                        <a:rPr lang="en" i="1" dirty="0" smtClean="0">
                          <a:latin typeface="Cambria Math" panose="02040503050406030204" pitchFamily="18" charset="0"/>
                        </a:rPr>
                        <m:t>𝑥</m:t>
                      </m:r>
                      <m:r>
                        <a:rPr lang="en" i="1" dirty="0" smtClean="0">
                          <a:latin typeface="Cambria Math" panose="02040503050406030204" pitchFamily="18" charset="0"/>
                        </a:rPr>
                        <m:t>+6</m:t>
                      </m:r>
                      <m:r>
                        <a:rPr lang="en" i="1" dirty="0" smtClean="0">
                          <a:latin typeface="Cambria Math" panose="02040503050406030204" pitchFamily="18" charset="0"/>
                        </a:rPr>
                        <m:t>𝑦</m:t>
                      </m:r>
                      <m:r>
                        <a:rPr lang="en-US" b="0" i="1" dirty="0" smtClean="0">
                          <a:latin typeface="Cambria Math" panose="02040503050406030204" pitchFamily="18" charset="0"/>
                        </a:rPr>
                        <m:t>=</m:t>
                      </m:r>
                      <m:r>
                        <a:rPr lang="en" i="1" dirty="0" smtClean="0">
                          <a:latin typeface="Cambria Math" panose="02040503050406030204" pitchFamily="18" charset="0"/>
                        </a:rPr>
                        <m:t>−18</m:t>
                      </m:r>
                    </m:oMath>
                  </m:oMathPara>
                </a14:m>
                <a:endParaRPr/>
              </a:p>
            </p:txBody>
          </p:sp>
        </mc:Choice>
        <mc:Fallback xmlns="">
          <p:sp>
            <p:nvSpPr>
              <p:cNvPr id="327" name="Google Shape;327;p47"/>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28" name="Google Shape;328;p47"/>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37</a:t>
            </a:r>
            <a:endParaRPr dirty="0"/>
          </a:p>
        </p:txBody>
      </p:sp>
      <p:sp>
        <p:nvSpPr>
          <p:cNvPr id="334" name="Google Shape;334;p4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35" name="Google Shape;335;p48"/>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7</m:t>
                      </m:r>
                      <m:r>
                        <a:rPr lang="en" i="1" dirty="0" smtClean="0">
                          <a:latin typeface="Cambria Math" panose="02040503050406030204" pitchFamily="18" charset="0"/>
                        </a:rPr>
                        <m:t>𝑥</m:t>
                      </m:r>
                      <m:r>
                        <a:rPr lang="en" i="1" dirty="0" smtClean="0">
                          <a:latin typeface="Cambria Math" panose="02040503050406030204" pitchFamily="18" charset="0"/>
                        </a:rPr>
                        <m:t>−14</m:t>
                      </m:r>
                      <m:r>
                        <a:rPr lang="en" i="1" dirty="0" smtClean="0">
                          <a:latin typeface="Cambria Math" panose="02040503050406030204" pitchFamily="18" charset="0"/>
                        </a:rPr>
                        <m:t>𝑦</m:t>
                      </m:r>
                      <m:r>
                        <a:rPr lang="en" i="1" dirty="0" smtClean="0">
                          <a:latin typeface="Cambria Math" panose="02040503050406030204" pitchFamily="18" charset="0"/>
                        </a:rPr>
                        <m:t>=−56</m:t>
                      </m:r>
                    </m:oMath>
                  </m:oMathPara>
                </a14:m>
                <a:endParaRPr/>
              </a:p>
            </p:txBody>
          </p:sp>
        </mc:Choice>
        <mc:Fallback xmlns="">
          <p:sp>
            <p:nvSpPr>
              <p:cNvPr id="335" name="Google Shape;335;p48"/>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36" name="Google Shape;336;p48"/>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38</a:t>
            </a:r>
            <a:endParaRPr dirty="0"/>
          </a:p>
        </p:txBody>
      </p:sp>
      <p:sp>
        <p:nvSpPr>
          <p:cNvPr id="334" name="Google Shape;334;p4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35" name="Google Shape;335;p48"/>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sty m:val="p"/>
                        </m:rPr>
                        <a:rPr lang="en" i="1" dirty="0">
                          <a:latin typeface="Cambria Math" panose="02040503050406030204" pitchFamily="18" charset="0"/>
                        </a:rPr>
                        <m:t>x</m:t>
                      </m:r>
                      <m:r>
                        <a:rPr lang="en" i="1" dirty="0" smtClean="0">
                          <a:latin typeface="Cambria Math" panose="02040503050406030204" pitchFamily="18" charset="0"/>
                        </a:rPr>
                        <m:t>=−5</m:t>
                      </m:r>
                    </m:oMath>
                  </m:oMathPara>
                </a14:m>
                <a:endParaRPr dirty="0"/>
              </a:p>
            </p:txBody>
          </p:sp>
        </mc:Choice>
        <mc:Fallback xmlns="">
          <p:sp>
            <p:nvSpPr>
              <p:cNvPr id="335" name="Google Shape;335;p48"/>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36" name="Google Shape;336;p48"/>
          <p:cNvPicPr preferRelativeResize="0"/>
          <p:nvPr/>
        </p:nvPicPr>
        <p:blipFill>
          <a:blip r:embed="rId4">
            <a:alphaModFix/>
          </a:blip>
          <a:stretch>
            <a:fillRect/>
          </a:stretch>
        </p:blipFill>
        <p:spPr>
          <a:xfrm>
            <a:off x="4609500" y="865325"/>
            <a:ext cx="4125776" cy="4125776"/>
          </a:xfrm>
          <a:prstGeom prst="rect">
            <a:avLst/>
          </a:prstGeom>
          <a:noFill/>
          <a:ln>
            <a:noFill/>
          </a:ln>
        </p:spPr>
      </p:pic>
    </p:spTree>
    <p:extLst>
      <p:ext uri="{BB962C8B-B14F-4D97-AF65-F5344CB8AC3E}">
        <p14:creationId xmlns:p14="http://schemas.microsoft.com/office/powerpoint/2010/main" val="419224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4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39</a:t>
            </a:r>
            <a:endParaRPr dirty="0"/>
          </a:p>
        </p:txBody>
      </p:sp>
      <p:sp>
        <p:nvSpPr>
          <p:cNvPr id="334" name="Google Shape;334;p4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35" name="Google Shape;335;p48"/>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m:rPr>
                          <m:sty m:val="p"/>
                        </m:rPr>
                        <a:rPr lang="en" i="1" dirty="0" smtClean="0">
                          <a:latin typeface="Cambria Math" panose="02040503050406030204" pitchFamily="18" charset="0"/>
                        </a:rPr>
                        <m:t>y</m:t>
                      </m:r>
                      <m:r>
                        <a:rPr lang="en" i="1" dirty="0" smtClean="0">
                          <a:latin typeface="Cambria Math" panose="02040503050406030204" pitchFamily="18" charset="0"/>
                        </a:rPr>
                        <m:t>=8</m:t>
                      </m:r>
                    </m:oMath>
                  </m:oMathPara>
                </a14:m>
                <a:endParaRPr dirty="0"/>
              </a:p>
            </p:txBody>
          </p:sp>
        </mc:Choice>
        <mc:Fallback xmlns="">
          <p:sp>
            <p:nvSpPr>
              <p:cNvPr id="335" name="Google Shape;335;p48"/>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36" name="Google Shape;336;p48"/>
          <p:cNvPicPr preferRelativeResize="0"/>
          <p:nvPr/>
        </p:nvPicPr>
        <p:blipFill>
          <a:blip r:embed="rId4">
            <a:alphaModFix/>
          </a:blip>
          <a:stretch>
            <a:fillRect/>
          </a:stretch>
        </p:blipFill>
        <p:spPr>
          <a:xfrm>
            <a:off x="4609500" y="865325"/>
            <a:ext cx="4125776" cy="4125776"/>
          </a:xfrm>
          <a:prstGeom prst="rect">
            <a:avLst/>
          </a:prstGeom>
          <a:noFill/>
          <a:ln>
            <a:noFill/>
          </a:ln>
        </p:spPr>
      </p:pic>
    </p:spTree>
    <p:extLst>
      <p:ext uri="{BB962C8B-B14F-4D97-AF65-F5344CB8AC3E}">
        <p14:creationId xmlns:p14="http://schemas.microsoft.com/office/powerpoint/2010/main" val="2525845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40</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73CAC2-E387-4F8F-9A2A-3CFA7DF62D1A}"/>
                  </a:ext>
                </a:extLst>
              </p:cNvPr>
              <p:cNvSpPr txBox="1"/>
              <p:nvPr/>
            </p:nvSpPr>
            <p:spPr>
              <a:xfrm>
                <a:off x="6006147" y="152399"/>
                <a:ext cx="1332481"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𝑥</m:t>
                      </m:r>
                      <m:r>
                        <a:rPr lang="en-US" sz="2000" b="0" i="1" smtClean="0">
                          <a:latin typeface="Cambria Math" panose="02040503050406030204" pitchFamily="18" charset="0"/>
                        </a:rPr>
                        <m:t>+1</m:t>
                      </m:r>
                    </m:oMath>
                  </m:oMathPara>
                </a14:m>
                <a:endParaRPr lang="en-US" sz="2000" dirty="0"/>
              </a:p>
            </p:txBody>
          </p:sp>
        </mc:Choice>
        <mc:Fallback xmlns="">
          <p:sp>
            <p:nvSpPr>
              <p:cNvPr id="6" name="TextBox 5">
                <a:extLst>
                  <a:ext uri="{FF2B5EF4-FFF2-40B4-BE49-F238E27FC236}">
                    <a16:creationId xmlns:a16="http://schemas.microsoft.com/office/drawing/2014/main" id="{5173CAC2-E387-4F8F-9A2A-3CFA7DF62D1A}"/>
                  </a:ext>
                </a:extLst>
              </p:cNvPr>
              <p:cNvSpPr txBox="1">
                <a:spLocks noRot="1" noChangeAspect="1" noMove="1" noResize="1" noEditPoints="1" noAdjustHandles="1" noChangeArrowheads="1" noChangeShapeType="1" noTextEdit="1"/>
              </p:cNvSpPr>
              <p:nvPr/>
            </p:nvSpPr>
            <p:spPr>
              <a:xfrm>
                <a:off x="6006147" y="152399"/>
                <a:ext cx="1332481" cy="576183"/>
              </a:xfrm>
              <a:prstGeom prst="rect">
                <a:avLst/>
              </a:prstGeom>
              <a:blipFill>
                <a:blip r:embed="rId4"/>
                <a:stretch>
                  <a:fillRect/>
                </a:stretch>
              </a:blipFill>
            </p:spPr>
            <p:txBody>
              <a:bodyPr/>
              <a:lstStyle/>
              <a:p>
                <a:r>
                  <a:rPr lang="en-US">
                    <a:noFill/>
                  </a:rPr>
                  <a:t> </a:t>
                </a:r>
              </a:p>
            </p:txBody>
          </p:sp>
        </mc:Fallback>
      </mc:AlternateContent>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41</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73CAC2-E387-4F8F-9A2A-3CFA7DF62D1A}"/>
                  </a:ext>
                </a:extLst>
              </p:cNvPr>
              <p:cNvSpPr txBox="1"/>
              <p:nvPr/>
            </p:nvSpPr>
            <p:spPr>
              <a:xfrm>
                <a:off x="5675833" y="155182"/>
                <a:ext cx="1993110"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+2=</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+6)</m:t>
                      </m:r>
                    </m:oMath>
                  </m:oMathPara>
                </a14:m>
                <a:endParaRPr lang="en-US" sz="2000" dirty="0"/>
              </a:p>
            </p:txBody>
          </p:sp>
        </mc:Choice>
        <mc:Fallback xmlns="">
          <p:sp>
            <p:nvSpPr>
              <p:cNvPr id="6" name="TextBox 5">
                <a:extLst>
                  <a:ext uri="{FF2B5EF4-FFF2-40B4-BE49-F238E27FC236}">
                    <a16:creationId xmlns:a16="http://schemas.microsoft.com/office/drawing/2014/main" id="{5173CAC2-E387-4F8F-9A2A-3CFA7DF62D1A}"/>
                  </a:ext>
                </a:extLst>
              </p:cNvPr>
              <p:cNvSpPr txBox="1">
                <a:spLocks noRot="1" noChangeAspect="1" noMove="1" noResize="1" noEditPoints="1" noAdjustHandles="1" noChangeArrowheads="1" noChangeShapeType="1" noTextEdit="1"/>
              </p:cNvSpPr>
              <p:nvPr/>
            </p:nvSpPr>
            <p:spPr>
              <a:xfrm>
                <a:off x="5675833" y="155182"/>
                <a:ext cx="1993110" cy="576183"/>
              </a:xfrm>
              <a:prstGeom prst="rect">
                <a:avLst/>
              </a:prstGeom>
              <a:blipFill>
                <a:blip r:embed="rId4"/>
                <a:stretch>
                  <a:fillRect/>
                </a:stretch>
              </a:blipFill>
            </p:spPr>
            <p:txBody>
              <a:bodyPr/>
              <a:lstStyle/>
              <a:p>
                <a:r>
                  <a:rPr lang="en-US">
                    <a:noFill/>
                  </a:rPr>
                  <a:t> </a:t>
                </a:r>
              </a:p>
            </p:txBody>
          </p:sp>
        </mc:Fallback>
      </mc:AlternateContent>
      <p:sp>
        <p:nvSpPr>
          <p:cNvPr id="2" name="Oval 1">
            <a:extLst>
              <a:ext uri="{FF2B5EF4-FFF2-40B4-BE49-F238E27FC236}">
                <a16:creationId xmlns:a16="http://schemas.microsoft.com/office/drawing/2014/main" id="{95FE335E-1675-4083-BD6C-0B40631B2961}"/>
              </a:ext>
            </a:extLst>
          </p:cNvPr>
          <p:cNvSpPr/>
          <p:nvPr/>
        </p:nvSpPr>
        <p:spPr>
          <a:xfrm>
            <a:off x="5452782" y="3281081"/>
            <a:ext cx="80682" cy="806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2959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42</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73CAC2-E387-4F8F-9A2A-3CFA7DF62D1A}"/>
                  </a:ext>
                </a:extLst>
              </p:cNvPr>
              <p:cNvSpPr txBox="1"/>
              <p:nvPr/>
            </p:nvSpPr>
            <p:spPr>
              <a:xfrm>
                <a:off x="5675833" y="155182"/>
                <a:ext cx="1993110"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+1=</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+4)</m:t>
                      </m:r>
                    </m:oMath>
                  </m:oMathPara>
                </a14:m>
                <a:endParaRPr lang="en-US" sz="2000" dirty="0"/>
              </a:p>
            </p:txBody>
          </p:sp>
        </mc:Choice>
        <mc:Fallback xmlns="">
          <p:sp>
            <p:nvSpPr>
              <p:cNvPr id="6" name="TextBox 5">
                <a:extLst>
                  <a:ext uri="{FF2B5EF4-FFF2-40B4-BE49-F238E27FC236}">
                    <a16:creationId xmlns:a16="http://schemas.microsoft.com/office/drawing/2014/main" id="{5173CAC2-E387-4F8F-9A2A-3CFA7DF62D1A}"/>
                  </a:ext>
                </a:extLst>
              </p:cNvPr>
              <p:cNvSpPr txBox="1">
                <a:spLocks noRot="1" noChangeAspect="1" noMove="1" noResize="1" noEditPoints="1" noAdjustHandles="1" noChangeArrowheads="1" noChangeShapeType="1" noTextEdit="1"/>
              </p:cNvSpPr>
              <p:nvPr/>
            </p:nvSpPr>
            <p:spPr>
              <a:xfrm>
                <a:off x="5675833" y="155182"/>
                <a:ext cx="1993110" cy="576183"/>
              </a:xfrm>
              <a:prstGeom prst="rect">
                <a:avLst/>
              </a:prstGeom>
              <a:blipFill>
                <a:blip r:embed="rId4"/>
                <a:stretch>
                  <a:fillRect/>
                </a:stretch>
              </a:blipFill>
            </p:spPr>
            <p:txBody>
              <a:bodyPr/>
              <a:lstStyle/>
              <a:p>
                <a:r>
                  <a:rPr lang="en-US">
                    <a:noFill/>
                  </a:rPr>
                  <a:t> </a:t>
                </a:r>
              </a:p>
            </p:txBody>
          </p:sp>
        </mc:Fallback>
      </mc:AlternateContent>
      <p:sp>
        <p:nvSpPr>
          <p:cNvPr id="7" name="Oval 6">
            <a:extLst>
              <a:ext uri="{FF2B5EF4-FFF2-40B4-BE49-F238E27FC236}">
                <a16:creationId xmlns:a16="http://schemas.microsoft.com/office/drawing/2014/main" id="{3E28AD38-1601-4DD9-9D9C-B514827EAB7D}"/>
              </a:ext>
            </a:extLst>
          </p:cNvPr>
          <p:cNvSpPr/>
          <p:nvPr/>
        </p:nvSpPr>
        <p:spPr>
          <a:xfrm>
            <a:off x="5842746" y="3092823"/>
            <a:ext cx="80682" cy="806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5142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43</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73CAC2-E387-4F8F-9A2A-3CFA7DF62D1A}"/>
                  </a:ext>
                </a:extLst>
              </p:cNvPr>
              <p:cNvSpPr txBox="1"/>
              <p:nvPr/>
            </p:nvSpPr>
            <p:spPr>
              <a:xfrm>
                <a:off x="5675833" y="155182"/>
                <a:ext cx="1993110"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b="0" i="1" smtClean="0">
                          <a:latin typeface="Cambria Math" panose="02040503050406030204" pitchFamily="18" charset="0"/>
                        </a:rPr>
                        <m:t>−2=</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m:t>
                      </m:r>
                      <m:r>
                        <a:rPr lang="en-US" sz="2000" b="0" i="1" smtClean="0">
                          <a:latin typeface="Cambria Math" panose="02040503050406030204" pitchFamily="18" charset="0"/>
                        </a:rPr>
                        <m:t>𝑥</m:t>
                      </m:r>
                      <m:r>
                        <a:rPr lang="en-US" sz="2000" b="0" i="1" smtClean="0">
                          <a:latin typeface="Cambria Math" panose="02040503050406030204" pitchFamily="18" charset="0"/>
                        </a:rPr>
                        <m:t>−2)</m:t>
                      </m:r>
                    </m:oMath>
                  </m:oMathPara>
                </a14:m>
                <a:endParaRPr lang="en-US" sz="2000" dirty="0"/>
              </a:p>
            </p:txBody>
          </p:sp>
        </mc:Choice>
        <mc:Fallback xmlns="">
          <p:sp>
            <p:nvSpPr>
              <p:cNvPr id="6" name="TextBox 5">
                <a:extLst>
                  <a:ext uri="{FF2B5EF4-FFF2-40B4-BE49-F238E27FC236}">
                    <a16:creationId xmlns:a16="http://schemas.microsoft.com/office/drawing/2014/main" id="{5173CAC2-E387-4F8F-9A2A-3CFA7DF62D1A}"/>
                  </a:ext>
                </a:extLst>
              </p:cNvPr>
              <p:cNvSpPr txBox="1">
                <a:spLocks noRot="1" noChangeAspect="1" noMove="1" noResize="1" noEditPoints="1" noAdjustHandles="1" noChangeArrowheads="1" noChangeShapeType="1" noTextEdit="1"/>
              </p:cNvSpPr>
              <p:nvPr/>
            </p:nvSpPr>
            <p:spPr>
              <a:xfrm>
                <a:off x="5675833" y="155182"/>
                <a:ext cx="1993110" cy="576183"/>
              </a:xfrm>
              <a:prstGeom prst="rect">
                <a:avLst/>
              </a:prstGeom>
              <a:blipFill>
                <a:blip r:embed="rId4"/>
                <a:stretch>
                  <a:fillRect/>
                </a:stretch>
              </a:blipFill>
            </p:spPr>
            <p:txBody>
              <a:bodyPr/>
              <a:lstStyle/>
              <a:p>
                <a:r>
                  <a:rPr lang="en-US">
                    <a:noFill/>
                  </a:rPr>
                  <a:t> </a:t>
                </a:r>
              </a:p>
            </p:txBody>
          </p:sp>
        </mc:Fallback>
      </mc:AlternateContent>
      <p:sp>
        <p:nvSpPr>
          <p:cNvPr id="7" name="Oval 6">
            <a:extLst>
              <a:ext uri="{FF2B5EF4-FFF2-40B4-BE49-F238E27FC236}">
                <a16:creationId xmlns:a16="http://schemas.microsoft.com/office/drawing/2014/main" id="{D2A12809-B699-4C12-B633-789F3ED9B0BA}"/>
              </a:ext>
            </a:extLst>
          </p:cNvPr>
          <p:cNvSpPr/>
          <p:nvPr/>
        </p:nvSpPr>
        <p:spPr>
          <a:xfrm>
            <a:off x="7019364" y="2491067"/>
            <a:ext cx="80682" cy="8068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40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44</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73CAC2-E387-4F8F-9A2A-3CFA7DF62D1A}"/>
                  </a:ext>
                </a:extLst>
              </p:cNvPr>
              <p:cNvSpPr txBox="1"/>
              <p:nvPr/>
            </p:nvSpPr>
            <p:spPr>
              <a:xfrm>
                <a:off x="5357572" y="241909"/>
                <a:ext cx="262963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+7=−3(</m:t>
                      </m:r>
                      <m:r>
                        <a:rPr lang="en-US" sz="2400" b="0" i="1" smtClean="0">
                          <a:latin typeface="Cambria Math" panose="02040503050406030204" pitchFamily="18" charset="0"/>
                        </a:rPr>
                        <m:t>𝑥</m:t>
                      </m:r>
                      <m:r>
                        <a:rPr lang="en-US" sz="2400" b="0" i="1" smtClean="0">
                          <a:latin typeface="Cambria Math" panose="02040503050406030204" pitchFamily="18" charset="0"/>
                        </a:rPr>
                        <m:t>−9)</m:t>
                      </m:r>
                    </m:oMath>
                  </m:oMathPara>
                </a14:m>
                <a:endParaRPr lang="en-US" sz="2400" dirty="0"/>
              </a:p>
            </p:txBody>
          </p:sp>
        </mc:Choice>
        <mc:Fallback xmlns="">
          <p:sp>
            <p:nvSpPr>
              <p:cNvPr id="6" name="TextBox 5">
                <a:extLst>
                  <a:ext uri="{FF2B5EF4-FFF2-40B4-BE49-F238E27FC236}">
                    <a16:creationId xmlns:a16="http://schemas.microsoft.com/office/drawing/2014/main" id="{5173CAC2-E387-4F8F-9A2A-3CFA7DF62D1A}"/>
                  </a:ext>
                </a:extLst>
              </p:cNvPr>
              <p:cNvSpPr txBox="1">
                <a:spLocks noRot="1" noChangeAspect="1" noMove="1" noResize="1" noEditPoints="1" noAdjustHandles="1" noChangeArrowheads="1" noChangeShapeType="1" noTextEdit="1"/>
              </p:cNvSpPr>
              <p:nvPr/>
            </p:nvSpPr>
            <p:spPr>
              <a:xfrm>
                <a:off x="5357572" y="241909"/>
                <a:ext cx="2629631" cy="369332"/>
              </a:xfrm>
              <a:prstGeom prst="rect">
                <a:avLst/>
              </a:prstGeom>
              <a:blipFill>
                <a:blip r:embed="rId4"/>
                <a:stretch>
                  <a:fillRect l="-928" r="-2088" b="-38333"/>
                </a:stretch>
              </a:blipFill>
            </p:spPr>
            <p:txBody>
              <a:bodyPr/>
              <a:lstStyle/>
              <a:p>
                <a:r>
                  <a:rPr lang="en-US">
                    <a:noFill/>
                  </a:rPr>
                  <a:t> </a:t>
                </a:r>
              </a:p>
            </p:txBody>
          </p:sp>
        </mc:Fallback>
      </mc:AlternateContent>
    </p:spTree>
    <p:extLst>
      <p:ext uri="{BB962C8B-B14F-4D97-AF65-F5344CB8AC3E}">
        <p14:creationId xmlns:p14="http://schemas.microsoft.com/office/powerpoint/2010/main" val="18628079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45</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73CAC2-E387-4F8F-9A2A-3CFA7DF62D1A}"/>
                  </a:ext>
                </a:extLst>
              </p:cNvPr>
              <p:cNvSpPr txBox="1"/>
              <p:nvPr/>
            </p:nvSpPr>
            <p:spPr>
              <a:xfrm>
                <a:off x="5423846" y="241909"/>
                <a:ext cx="245971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+1=−(</m:t>
                      </m:r>
                      <m:r>
                        <a:rPr lang="en-US" sz="2400" b="0" i="1" smtClean="0">
                          <a:latin typeface="Cambria Math" panose="02040503050406030204" pitchFamily="18" charset="0"/>
                        </a:rPr>
                        <m:t>𝑥</m:t>
                      </m:r>
                      <m:r>
                        <a:rPr lang="en-US" sz="2400" b="0" i="1" smtClean="0">
                          <a:latin typeface="Cambria Math" panose="02040503050406030204" pitchFamily="18" charset="0"/>
                        </a:rPr>
                        <m:t>+1)</m:t>
                      </m:r>
                    </m:oMath>
                  </m:oMathPara>
                </a14:m>
                <a:endParaRPr lang="en-US" sz="2400" dirty="0"/>
              </a:p>
            </p:txBody>
          </p:sp>
        </mc:Choice>
        <mc:Fallback xmlns="">
          <p:sp>
            <p:nvSpPr>
              <p:cNvPr id="6" name="TextBox 5">
                <a:extLst>
                  <a:ext uri="{FF2B5EF4-FFF2-40B4-BE49-F238E27FC236}">
                    <a16:creationId xmlns:a16="http://schemas.microsoft.com/office/drawing/2014/main" id="{5173CAC2-E387-4F8F-9A2A-3CFA7DF62D1A}"/>
                  </a:ext>
                </a:extLst>
              </p:cNvPr>
              <p:cNvSpPr txBox="1">
                <a:spLocks noRot="1" noChangeAspect="1" noMove="1" noResize="1" noEditPoints="1" noAdjustHandles="1" noChangeArrowheads="1" noChangeShapeType="1" noTextEdit="1"/>
              </p:cNvSpPr>
              <p:nvPr/>
            </p:nvSpPr>
            <p:spPr>
              <a:xfrm>
                <a:off x="5423846" y="241909"/>
                <a:ext cx="2459711" cy="369332"/>
              </a:xfrm>
              <a:prstGeom prst="rect">
                <a:avLst/>
              </a:prstGeom>
              <a:blipFill>
                <a:blip r:embed="rId4"/>
                <a:stretch>
                  <a:fillRect l="-993" r="-2481" b="-38333"/>
                </a:stretch>
              </a:blipFill>
            </p:spPr>
            <p:txBody>
              <a:bodyPr/>
              <a:lstStyle/>
              <a:p>
                <a:r>
                  <a:rPr lang="en-US">
                    <a:noFill/>
                  </a:rPr>
                  <a:t> </a:t>
                </a:r>
              </a:p>
            </p:txBody>
          </p:sp>
        </mc:Fallback>
      </mc:AlternateContent>
    </p:spTree>
    <p:extLst>
      <p:ext uri="{BB962C8B-B14F-4D97-AF65-F5344CB8AC3E}">
        <p14:creationId xmlns:p14="http://schemas.microsoft.com/office/powerpoint/2010/main" val="2248273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1 </a:t>
            </a:r>
            <a:endParaRPr dirty="0"/>
          </a:p>
        </p:txBody>
      </p:sp>
      <p:sp>
        <p:nvSpPr>
          <p:cNvPr id="61" name="Google Shape;61;p1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dirty="0"/>
              <a:t>On the coordinate plane:</a:t>
            </a:r>
            <a:endParaRPr sz="1200" dirty="0"/>
          </a:p>
          <a:p>
            <a:pPr marL="914400" lvl="1" indent="-304800" algn="l" rtl="0">
              <a:lnSpc>
                <a:spcPct val="150000"/>
              </a:lnSpc>
              <a:spcBef>
                <a:spcPts val="0"/>
              </a:spcBef>
              <a:spcAft>
                <a:spcPts val="0"/>
              </a:spcAft>
              <a:buSzPts val="1200"/>
              <a:buAutoNum type="alphaLcPeriod"/>
            </a:pPr>
            <a:r>
              <a:rPr lang="en" sz="1200" dirty="0"/>
              <a:t>Label the x-axis.</a:t>
            </a:r>
            <a:endParaRPr sz="1200" dirty="0"/>
          </a:p>
          <a:p>
            <a:pPr marL="914400" lvl="1" indent="-304800" algn="l" rtl="0">
              <a:lnSpc>
                <a:spcPct val="150000"/>
              </a:lnSpc>
              <a:spcBef>
                <a:spcPts val="0"/>
              </a:spcBef>
              <a:spcAft>
                <a:spcPts val="0"/>
              </a:spcAft>
              <a:buSzPts val="1200"/>
              <a:buAutoNum type="alphaLcPeriod"/>
            </a:pPr>
            <a:r>
              <a:rPr lang="en" sz="1200" dirty="0"/>
              <a:t>Label the y-axis.</a:t>
            </a:r>
            <a:endParaRPr sz="1200" dirty="0"/>
          </a:p>
          <a:p>
            <a:pPr marL="914400" lvl="1" indent="-304800" algn="l" rtl="0">
              <a:lnSpc>
                <a:spcPct val="150000"/>
              </a:lnSpc>
              <a:spcBef>
                <a:spcPts val="0"/>
              </a:spcBef>
              <a:spcAft>
                <a:spcPts val="0"/>
              </a:spcAft>
              <a:buSzPts val="1200"/>
              <a:buAutoNum type="alphaLcPeriod"/>
            </a:pPr>
            <a:r>
              <a:rPr lang="en" sz="1200" dirty="0"/>
              <a:t>Label the x-axis using a scale of one.</a:t>
            </a:r>
            <a:endParaRPr sz="1200" dirty="0"/>
          </a:p>
          <a:p>
            <a:pPr marL="914400" lvl="1" indent="-304800" algn="l" rtl="0">
              <a:lnSpc>
                <a:spcPct val="150000"/>
              </a:lnSpc>
              <a:spcBef>
                <a:spcPts val="0"/>
              </a:spcBef>
              <a:spcAft>
                <a:spcPts val="0"/>
              </a:spcAft>
              <a:buSzPts val="1200"/>
              <a:buAutoNum type="alphaLcPeriod"/>
            </a:pPr>
            <a:r>
              <a:rPr lang="en" sz="1200" dirty="0"/>
              <a:t>Label the y-axis using a scale of five.</a:t>
            </a:r>
            <a:endParaRPr sz="1200" dirty="0"/>
          </a:p>
          <a:p>
            <a:pPr marL="457200" lvl="0" indent="0" algn="l" rtl="0">
              <a:lnSpc>
                <a:spcPct val="150000"/>
              </a:lnSpc>
              <a:spcBef>
                <a:spcPts val="1200"/>
              </a:spcBef>
              <a:spcAft>
                <a:spcPts val="0"/>
              </a:spcAft>
              <a:buNone/>
            </a:pPr>
            <a:endParaRPr sz="1200" dirty="0"/>
          </a:p>
          <a:p>
            <a:pPr marL="152400" lvl="0" indent="0" algn="l" rtl="0">
              <a:lnSpc>
                <a:spcPct val="150000"/>
              </a:lnSpc>
              <a:spcBef>
                <a:spcPts val="1200"/>
              </a:spcBef>
              <a:spcAft>
                <a:spcPts val="0"/>
              </a:spcAft>
              <a:buSzPts val="1200"/>
              <a:buNone/>
            </a:pPr>
            <a:r>
              <a:rPr lang="en" sz="1200" dirty="0"/>
              <a:t>Write the point that has an x-coordinate of 4 and a        y-coordinate of 25. ___________  Graph the point on the coordinate plane.</a:t>
            </a:r>
            <a:endParaRPr sz="1200" dirty="0"/>
          </a:p>
          <a:p>
            <a:pPr marL="0" lvl="0" indent="0" algn="l" rtl="0">
              <a:lnSpc>
                <a:spcPct val="150000"/>
              </a:lnSpc>
              <a:spcBef>
                <a:spcPts val="1200"/>
              </a:spcBef>
              <a:spcAft>
                <a:spcPts val="0"/>
              </a:spcAft>
              <a:buNone/>
            </a:pPr>
            <a:endParaRPr sz="1200" dirty="0"/>
          </a:p>
          <a:p>
            <a:pPr marL="0" lvl="0" indent="0" algn="l" rtl="0">
              <a:lnSpc>
                <a:spcPct val="150000"/>
              </a:lnSpc>
              <a:spcBef>
                <a:spcPts val="1200"/>
              </a:spcBef>
              <a:spcAft>
                <a:spcPts val="1200"/>
              </a:spcAft>
              <a:buNone/>
            </a:pPr>
            <a:endParaRPr sz="1200" dirty="0"/>
          </a:p>
        </p:txBody>
      </p:sp>
      <p:pic>
        <p:nvPicPr>
          <p:cNvPr id="63" name="Google Shape;63;p14"/>
          <p:cNvPicPr preferRelativeResize="0"/>
          <p:nvPr/>
        </p:nvPicPr>
        <p:blipFill rotWithShape="1">
          <a:blip r:embed="rId3">
            <a:alphaModFix/>
          </a:blip>
          <a:srcRect t="15728" b="17737"/>
          <a:stretch/>
        </p:blipFill>
        <p:spPr>
          <a:xfrm>
            <a:off x="4623650" y="841925"/>
            <a:ext cx="4208700" cy="3983281"/>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49"/>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46</a:t>
            </a:r>
            <a:endParaRPr dirty="0"/>
          </a:p>
        </p:txBody>
      </p:sp>
      <p:sp>
        <p:nvSpPr>
          <p:cNvPr id="342" name="Google Shape;342;p49"/>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43" name="Google Shape;343;p49"/>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=−2</m:t>
                      </m:r>
                      <m:r>
                        <a:rPr lang="en" i="1" dirty="0" smtClean="0">
                          <a:latin typeface="Cambria Math" panose="02040503050406030204" pitchFamily="18" charset="0"/>
                        </a:rPr>
                        <m:t>𝑥</m:t>
                      </m:r>
                      <m:r>
                        <a:rPr lang="en" i="1" dirty="0" smtClean="0">
                          <a:latin typeface="Cambria Math" panose="02040503050406030204" pitchFamily="18" charset="0"/>
                        </a:rPr>
                        <m:t>−7</m:t>
                      </m:r>
                    </m:oMath>
                  </m:oMathPara>
                </a14:m>
                <a:endParaRPr/>
              </a:p>
            </p:txBody>
          </p:sp>
        </mc:Choice>
        <mc:Fallback xmlns="">
          <p:sp>
            <p:nvSpPr>
              <p:cNvPr id="343" name="Google Shape;343;p49"/>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44" name="Google Shape;344;p49"/>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50"/>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47</a:t>
            </a:r>
            <a:endParaRPr dirty="0"/>
          </a:p>
        </p:txBody>
      </p:sp>
      <p:sp>
        <p:nvSpPr>
          <p:cNvPr id="350" name="Google Shape;350;p50"/>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51" name="Google Shape;351;p50"/>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−5=−2(</m:t>
                      </m:r>
                      <m:r>
                        <a:rPr lang="en" i="1" dirty="0" smtClean="0">
                          <a:latin typeface="Cambria Math" panose="02040503050406030204" pitchFamily="18" charset="0"/>
                        </a:rPr>
                        <m:t>𝑥</m:t>
                      </m:r>
                      <m:r>
                        <a:rPr lang="en" i="1" dirty="0" smtClean="0">
                          <a:latin typeface="Cambria Math" panose="02040503050406030204" pitchFamily="18" charset="0"/>
                        </a:rPr>
                        <m:t>+6)</m:t>
                      </m:r>
                    </m:oMath>
                  </m:oMathPara>
                </a14:m>
                <a:endParaRPr/>
              </a:p>
            </p:txBody>
          </p:sp>
        </mc:Choice>
        <mc:Fallback xmlns="">
          <p:sp>
            <p:nvSpPr>
              <p:cNvPr id="351" name="Google Shape;351;p50"/>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52" name="Google Shape;352;p50"/>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1"/>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48</a:t>
            </a:r>
            <a:endParaRPr dirty="0"/>
          </a:p>
        </p:txBody>
      </p:sp>
      <p:sp>
        <p:nvSpPr>
          <p:cNvPr id="358" name="Google Shape;358;p51"/>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359" name="Google Shape;359;p51"/>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2</m:t>
                      </m:r>
                      <m:r>
                        <a:rPr lang="en" i="1" dirty="0" smtClean="0">
                          <a:latin typeface="Cambria Math" panose="02040503050406030204" pitchFamily="18" charset="0"/>
                        </a:rPr>
                        <m:t>𝑥</m:t>
                      </m:r>
                      <m:r>
                        <a:rPr lang="en" i="1" dirty="0" smtClean="0">
                          <a:latin typeface="Cambria Math" panose="02040503050406030204" pitchFamily="18" charset="0"/>
                        </a:rPr>
                        <m:t>+</m:t>
                      </m:r>
                      <m:r>
                        <a:rPr lang="en" i="1" dirty="0" smtClean="0">
                          <a:latin typeface="Cambria Math" panose="02040503050406030204" pitchFamily="18" charset="0"/>
                        </a:rPr>
                        <m:t>𝑦</m:t>
                      </m:r>
                      <m:r>
                        <a:rPr lang="en" i="1" dirty="0" smtClean="0">
                          <a:latin typeface="Cambria Math" panose="02040503050406030204" pitchFamily="18" charset="0"/>
                        </a:rPr>
                        <m:t>=−7</m:t>
                      </m:r>
                    </m:oMath>
                  </m:oMathPara>
                </a14:m>
                <a:endParaRPr dirty="0"/>
              </a:p>
            </p:txBody>
          </p:sp>
        </mc:Choice>
        <mc:Fallback xmlns="">
          <p:sp>
            <p:nvSpPr>
              <p:cNvPr id="359" name="Google Shape;359;p51"/>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360" name="Google Shape;360;p51"/>
          <p:cNvPicPr preferRelativeResize="0"/>
          <p:nvPr/>
        </p:nvPicPr>
        <p:blipFill>
          <a:blip r:embed="rId4">
            <a:alphaModFix/>
          </a:blip>
          <a:stretch>
            <a:fillRect/>
          </a:stretch>
        </p:blipFill>
        <p:spPr>
          <a:xfrm>
            <a:off x="4609500" y="865325"/>
            <a:ext cx="4125776" cy="4125776"/>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49</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dirty="0"/>
              <a:t>Observed Attributes</a:t>
            </a:r>
            <a:endParaRPr sz="1200" u="sng" dirty="0"/>
          </a:p>
          <a:p>
            <a:pPr marL="457200" lvl="0" indent="-304800" algn="l" rtl="0">
              <a:lnSpc>
                <a:spcPct val="150000"/>
              </a:lnSpc>
              <a:spcBef>
                <a:spcPts val="120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a:p>
            <a:pPr marL="457200" lvl="0" indent="-304800" algn="l" rtl="0">
              <a:lnSpc>
                <a:spcPct val="150000"/>
              </a:lnSpc>
              <a:spcBef>
                <a:spcPts val="0"/>
              </a:spcBef>
              <a:spcAft>
                <a:spcPts val="0"/>
              </a:spcAft>
              <a:buSzPts val="1200"/>
              <a:buChar char="●"/>
            </a:pPr>
            <a:r>
              <a:rPr lang="en" sz="1200" u="sng" dirty="0"/>
              <a:t>________________________________________</a:t>
            </a:r>
            <a:endParaRPr sz="1200" u="sng" dirty="0"/>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4457100" y="77703"/>
                <a:ext cx="4438800" cy="787622"/>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14:m>
                  <m:oMathPara xmlns:m="http://schemas.openxmlformats.org/officeDocument/2006/math">
                    <m:oMathParaPr>
                      <m:jc m:val="centerGroup"/>
                    </m:oMathParaPr>
                    <m:oMath xmlns:m="http://schemas.openxmlformats.org/officeDocument/2006/math">
                      <m:r>
                        <a:rPr lang="en" sz="1800" i="1" dirty="0" smtClean="0">
                          <a:latin typeface="Cambria Math" panose="02040503050406030204" pitchFamily="18" charset="0"/>
                        </a:rPr>
                        <m:t>𝑦</m:t>
                      </m:r>
                      <m:r>
                        <a:rPr lang="en" sz="1800" i="1" dirty="0" smtClean="0">
                          <a:latin typeface="Cambria Math" panose="02040503050406030204" pitchFamily="18" charset="0"/>
                        </a:rPr>
                        <m:t>=2</m:t>
                      </m:r>
                      <m:r>
                        <a:rPr lang="en" sz="1800" i="1" dirty="0" smtClean="0">
                          <a:latin typeface="Cambria Math" panose="02040503050406030204" pitchFamily="18" charset="0"/>
                        </a:rPr>
                        <m:t>𝑥</m:t>
                      </m:r>
                      <m:r>
                        <a:rPr lang="en" sz="1800" i="1" dirty="0" smtClean="0">
                          <a:latin typeface="Cambria Math" panose="02040503050406030204" pitchFamily="18" charset="0"/>
                        </a:rPr>
                        <m:t>−4</m:t>
                      </m:r>
                    </m:oMath>
                  </m:oMathPara>
                </a14:m>
                <a:endParaRPr lang="en" sz="1800"/>
              </a:p>
              <a:p>
                <a:pPr algn="ct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𝑦</m:t>
                      </m:r>
                      <m:r>
                        <a:rPr lang="en-US" sz="1800" b="0" i="1" smtClean="0">
                          <a:latin typeface="Cambria Math" panose="02040503050406030204" pitchFamily="18" charset="0"/>
                        </a:rPr>
                        <m:t>=2</m:t>
                      </m:r>
                      <m:r>
                        <a:rPr lang="en-US" sz="1800" b="0" i="1" smtClean="0">
                          <a:latin typeface="Cambria Math" panose="02040503050406030204" pitchFamily="18" charset="0"/>
                        </a:rPr>
                        <m:t>𝑥</m:t>
                      </m:r>
                      <m:r>
                        <a:rPr lang="en-US" sz="1800" b="0" i="1" smtClean="0">
                          <a:latin typeface="Cambria Math" panose="02040503050406030204" pitchFamily="18" charset="0"/>
                        </a:rPr>
                        <m:t>+1</m:t>
                      </m:r>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4457100" y="77703"/>
                <a:ext cx="4438800" cy="787622"/>
              </a:xfrm>
              <a:prstGeom prst="rect">
                <a:avLst/>
              </a:prstGeom>
              <a:blipFill>
                <a:blip r:embed="rId4"/>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8619239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50</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4457100" y="-89265"/>
                <a:ext cx="4438800" cy="1031679"/>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14:m>
                  <m:oMathPara xmlns:m="http://schemas.openxmlformats.org/officeDocument/2006/math">
                    <m:oMathParaPr>
                      <m:jc m:val="centerGroup"/>
                    </m:oMathParaPr>
                    <m:oMath xmlns:m="http://schemas.openxmlformats.org/officeDocument/2006/math">
                      <m:r>
                        <a:rPr lang="en" sz="1800" i="1" dirty="0" smtClean="0">
                          <a:latin typeface="Cambria Math" panose="02040503050406030204" pitchFamily="18" charset="0"/>
                        </a:rPr>
                        <m:t>𝑦</m:t>
                      </m:r>
                      <m:r>
                        <a:rPr lang="en" sz="1800" i="1" dirty="0" smtClean="0">
                          <a:latin typeface="Cambria Math" panose="02040503050406030204" pitchFamily="18" charset="0"/>
                        </a:rPr>
                        <m:t>=2</m:t>
                      </m:r>
                      <m:r>
                        <a:rPr lang="en" sz="1800" i="1" dirty="0" smtClean="0">
                          <a:latin typeface="Cambria Math" panose="02040503050406030204" pitchFamily="18" charset="0"/>
                        </a:rPr>
                        <m:t>𝑥</m:t>
                      </m:r>
                      <m:r>
                        <a:rPr lang="en" sz="1800" i="1" dirty="0" smtClean="0">
                          <a:latin typeface="Cambria Math" panose="02040503050406030204" pitchFamily="18" charset="0"/>
                        </a:rPr>
                        <m:t>−4</m:t>
                      </m:r>
                    </m:oMath>
                  </m:oMathPara>
                </a14:m>
                <a:endParaRPr lang="en" sz="1800"/>
              </a:p>
              <a:p>
                <a:pPr algn="ct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𝑦</m:t>
                      </m:r>
                      <m:r>
                        <a:rPr lang="en-US" sz="1800" b="0" i="1" dirty="0" smtClean="0">
                          <a:latin typeface="Cambria Math" panose="02040503050406030204" pitchFamily="18" charset="0"/>
                        </a:rPr>
                        <m:t>=−</m:t>
                      </m:r>
                      <m:f>
                        <m:fPr>
                          <m:ctrlPr>
                            <a:rPr lang="en-US" sz="1800" b="0" i="1" dirty="0" smtClean="0">
                              <a:latin typeface="Cambria Math" panose="02040503050406030204" pitchFamily="18" charset="0"/>
                            </a:rPr>
                          </m:ctrlPr>
                        </m:fPr>
                        <m:num>
                          <m:r>
                            <a:rPr lang="en-US" sz="1800" b="0" i="1" dirty="0" smtClean="0">
                              <a:latin typeface="Cambria Math" panose="02040503050406030204" pitchFamily="18" charset="0"/>
                            </a:rPr>
                            <m:t>1</m:t>
                          </m:r>
                        </m:num>
                        <m:den>
                          <m:r>
                            <a:rPr lang="en-US" sz="1800" b="0" i="1" dirty="0" smtClean="0">
                              <a:latin typeface="Cambria Math" panose="02040503050406030204" pitchFamily="18" charset="0"/>
                            </a:rPr>
                            <m:t>2</m:t>
                          </m:r>
                        </m:den>
                      </m:f>
                      <m:r>
                        <a:rPr lang="en-US" sz="1800" b="0" i="1" dirty="0" smtClean="0">
                          <a:latin typeface="Cambria Math" panose="02040503050406030204" pitchFamily="18" charset="0"/>
                        </a:rPr>
                        <m:t>𝑥</m:t>
                      </m:r>
                      <m:r>
                        <a:rPr lang="en-US" sz="1800" b="0" i="1" dirty="0" smtClean="0">
                          <a:latin typeface="Cambria Math" panose="02040503050406030204" pitchFamily="18" charset="0"/>
                        </a:rPr>
                        <m:t>+1</m:t>
                      </m:r>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4457100" y="-89265"/>
                <a:ext cx="4438800" cy="1031679"/>
              </a:xfrm>
              <a:prstGeom prst="rect">
                <a:avLst/>
              </a:prstGeom>
              <a:blipFill>
                <a:blip r:embed="rId4"/>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8578585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51</a:t>
            </a:r>
            <a:endParaRPr dirty="0"/>
          </a:p>
        </p:txBody>
      </p:sp>
      <p:sp>
        <p:nvSpPr>
          <p:cNvPr id="366" name="Google Shape;366;p52"/>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67" name="Google Shape;367;p52"/>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8" name="Google Shape;311;p45">
                <a:extLst>
                  <a:ext uri="{FF2B5EF4-FFF2-40B4-BE49-F238E27FC236}">
                    <a16:creationId xmlns:a16="http://schemas.microsoft.com/office/drawing/2014/main" id="{8C0142AC-B322-4E4F-8EA4-8CFF293796DB}"/>
                  </a:ext>
                </a:extLst>
              </p:cNvPr>
              <p:cNvSpPr txBox="1">
                <a:spLocks/>
              </p:cNvSpPr>
              <p:nvPr/>
            </p:nvSpPr>
            <p:spPr>
              <a:xfrm>
                <a:off x="4457100" y="40837"/>
                <a:ext cx="4438800" cy="771476"/>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14:m>
                  <m:oMathPara xmlns:m="http://schemas.openxmlformats.org/officeDocument/2006/math">
                    <m:oMathParaPr>
                      <m:jc m:val="centerGroup"/>
                    </m:oMathParaPr>
                    <m:oMath xmlns:m="http://schemas.openxmlformats.org/officeDocument/2006/math">
                      <m:r>
                        <a:rPr lang="en" sz="1800" i="1" dirty="0" smtClean="0">
                          <a:latin typeface="Cambria Math" panose="02040503050406030204" pitchFamily="18" charset="0"/>
                        </a:rPr>
                        <m:t>𝑦</m:t>
                      </m:r>
                      <m:r>
                        <a:rPr lang="en" sz="1800" i="1" dirty="0" smtClean="0">
                          <a:latin typeface="Cambria Math" panose="02040503050406030204" pitchFamily="18" charset="0"/>
                        </a:rPr>
                        <m:t>=2</m:t>
                      </m:r>
                      <m:r>
                        <a:rPr lang="en" sz="1800" i="1" dirty="0" smtClean="0">
                          <a:latin typeface="Cambria Math" panose="02040503050406030204" pitchFamily="18" charset="0"/>
                        </a:rPr>
                        <m:t>𝑥</m:t>
                      </m:r>
                      <m:r>
                        <a:rPr lang="en" sz="1800" i="1" dirty="0" smtClean="0">
                          <a:latin typeface="Cambria Math" panose="02040503050406030204" pitchFamily="18" charset="0"/>
                        </a:rPr>
                        <m:t>−4</m:t>
                      </m:r>
                    </m:oMath>
                  </m:oMathPara>
                </a14:m>
                <a:endParaRPr lang="en" sz="1800"/>
              </a:p>
              <a:p>
                <a:pPr algn="ctr"/>
                <a14:m>
                  <m:oMathPara xmlns:m="http://schemas.openxmlformats.org/officeDocument/2006/math">
                    <m:oMathParaPr>
                      <m:jc m:val="centerGroup"/>
                    </m:oMathParaPr>
                    <m:oMath xmlns:m="http://schemas.openxmlformats.org/officeDocument/2006/math">
                      <m:r>
                        <a:rPr lang="en-US" sz="1800" b="0" i="1" dirty="0" smtClean="0">
                          <a:latin typeface="Cambria Math" panose="02040503050406030204" pitchFamily="18" charset="0"/>
                        </a:rPr>
                        <m:t>8</m:t>
                      </m:r>
                      <m:r>
                        <a:rPr lang="en-US" sz="1800" b="0" i="1" dirty="0" smtClean="0">
                          <a:latin typeface="Cambria Math" panose="02040503050406030204" pitchFamily="18" charset="0"/>
                        </a:rPr>
                        <m:t>𝑥</m:t>
                      </m:r>
                      <m:r>
                        <a:rPr lang="en-US" sz="1800" b="0" i="1" dirty="0" smtClean="0">
                          <a:latin typeface="Cambria Math" panose="02040503050406030204" pitchFamily="18" charset="0"/>
                        </a:rPr>
                        <m:t>−4</m:t>
                      </m:r>
                      <m:r>
                        <a:rPr lang="en-US" sz="1800" b="0" i="1" dirty="0" smtClean="0">
                          <a:latin typeface="Cambria Math" panose="02040503050406030204" pitchFamily="18" charset="0"/>
                        </a:rPr>
                        <m:t>𝑦</m:t>
                      </m:r>
                      <m:r>
                        <a:rPr lang="en-US" sz="1800" b="0" i="1" dirty="0" smtClean="0">
                          <a:latin typeface="Cambria Math" panose="02040503050406030204" pitchFamily="18" charset="0"/>
                        </a:rPr>
                        <m:t>=16</m:t>
                      </m:r>
                    </m:oMath>
                  </m:oMathPara>
                </a14:m>
                <a:endParaRPr lang="en" sz="1800"/>
              </a:p>
            </p:txBody>
          </p:sp>
        </mc:Choice>
        <mc:Fallback xmlns="">
          <p:sp>
            <p:nvSpPr>
              <p:cNvPr id="8" name="Google Shape;311;p45">
                <a:extLst>
                  <a:ext uri="{FF2B5EF4-FFF2-40B4-BE49-F238E27FC236}">
                    <a16:creationId xmlns:a16="http://schemas.microsoft.com/office/drawing/2014/main" id="{8C0142AC-B322-4E4F-8EA4-8CFF293796DB}"/>
                  </a:ext>
                </a:extLst>
              </p:cNvPr>
              <p:cNvSpPr txBox="1">
                <a:spLocks noRot="1" noChangeAspect="1" noMove="1" noResize="1" noEditPoints="1" noAdjustHandles="1" noChangeArrowheads="1" noChangeShapeType="1" noTextEdit="1"/>
              </p:cNvSpPr>
              <p:nvPr/>
            </p:nvSpPr>
            <p:spPr>
              <a:xfrm>
                <a:off x="4457100" y="40837"/>
                <a:ext cx="4438800" cy="771476"/>
              </a:xfrm>
              <a:prstGeom prst="rect">
                <a:avLst/>
              </a:prstGeom>
              <a:blipFill>
                <a:blip r:embed="rId4"/>
                <a:stretch>
                  <a:fillRect/>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12639700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52</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6179977" y="241909"/>
                <a:ext cx="98482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oMath>
                  </m:oMathPara>
                </a14:m>
                <a:endParaRPr lang="en-US" sz="24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6179977" y="241909"/>
                <a:ext cx="984821" cy="369332"/>
              </a:xfrm>
              <a:prstGeom prst="rect">
                <a:avLst/>
              </a:prstGeom>
              <a:blipFill>
                <a:blip r:embed="rId4"/>
                <a:stretch>
                  <a:fillRect l="-6211" r="-1863" b="-30000"/>
                </a:stretch>
              </a:blipFill>
            </p:spPr>
            <p:txBody>
              <a:bodyPr/>
              <a:lstStyle/>
              <a:p>
                <a:r>
                  <a:rPr lang="en-US">
                    <a:noFill/>
                  </a:rPr>
                  <a:t> </a:t>
                </a:r>
              </a:p>
            </p:txBody>
          </p:sp>
        </mc:Fallback>
      </mc:AlternateContent>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53</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6065363" y="241909"/>
                <a:ext cx="121405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m:t>
                          </m:r>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6065363" y="241909"/>
                <a:ext cx="1214050" cy="369332"/>
              </a:xfrm>
              <a:prstGeom prst="rect">
                <a:avLst/>
              </a:prstGeom>
              <a:blipFill>
                <a:blip r:embed="rId4"/>
                <a:stretch>
                  <a:fillRect l="-5025" r="-1508" b="-30000"/>
                </a:stretch>
              </a:blipFill>
            </p:spPr>
            <p:txBody>
              <a:bodyPr/>
              <a:lstStyle/>
              <a:p>
                <a:r>
                  <a:rPr lang="en-US">
                    <a:noFill/>
                  </a:rPr>
                  <a:t> </a:t>
                </a:r>
              </a:p>
            </p:txBody>
          </p:sp>
        </mc:Fallback>
      </mc:AlternateContent>
    </p:spTree>
    <p:extLst>
      <p:ext uri="{BB962C8B-B14F-4D97-AF65-F5344CB8AC3E}">
        <p14:creationId xmlns:p14="http://schemas.microsoft.com/office/powerpoint/2010/main" val="11650776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54</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6095018" y="241909"/>
                <a:ext cx="115474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m:t>
                          </m:r>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6095018" y="241909"/>
                <a:ext cx="1154740" cy="369332"/>
              </a:xfrm>
              <a:prstGeom prst="rect">
                <a:avLst/>
              </a:prstGeom>
              <a:blipFill>
                <a:blip r:embed="rId4"/>
                <a:stretch>
                  <a:fillRect l="-5291" r="-1587" b="-30000"/>
                </a:stretch>
              </a:blipFill>
            </p:spPr>
            <p:txBody>
              <a:bodyPr/>
              <a:lstStyle/>
              <a:p>
                <a:r>
                  <a:rPr lang="en-US">
                    <a:noFill/>
                  </a:rPr>
                  <a:t> </a:t>
                </a:r>
              </a:p>
            </p:txBody>
          </p:sp>
        </mc:Fallback>
      </mc:AlternateContent>
    </p:spTree>
    <p:extLst>
      <p:ext uri="{BB962C8B-B14F-4D97-AF65-F5344CB8AC3E}">
        <p14:creationId xmlns:p14="http://schemas.microsoft.com/office/powerpoint/2010/main" val="41494537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55</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980403" y="241909"/>
                <a:ext cx="138396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−3</m:t>
                          </m:r>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980403" y="241909"/>
                <a:ext cx="1383969" cy="369332"/>
              </a:xfrm>
              <a:prstGeom prst="rect">
                <a:avLst/>
              </a:prstGeom>
              <a:blipFill>
                <a:blip r:embed="rId4"/>
                <a:stretch>
                  <a:fillRect l="-4405" r="-1322" b="-30000"/>
                </a:stretch>
              </a:blipFill>
            </p:spPr>
            <p:txBody>
              <a:bodyPr/>
              <a:lstStyle/>
              <a:p>
                <a:r>
                  <a:rPr lang="en-US">
                    <a:noFill/>
                  </a:rPr>
                  <a:t> </a:t>
                </a:r>
              </a:p>
            </p:txBody>
          </p:sp>
        </mc:Fallback>
      </mc:AlternateContent>
    </p:spTree>
    <p:extLst>
      <p:ext uri="{BB962C8B-B14F-4D97-AF65-F5344CB8AC3E}">
        <p14:creationId xmlns:p14="http://schemas.microsoft.com/office/powerpoint/2010/main" val="130012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2</a:t>
            </a:r>
            <a:endParaRPr dirty="0"/>
          </a:p>
        </p:txBody>
      </p:sp>
      <p:sp>
        <p:nvSpPr>
          <p:cNvPr id="69" name="Google Shape;69;p15"/>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a:bodyPr>
          <a:lstStyle/>
          <a:p>
            <a:pPr marL="457200" lvl="0" indent="-304800" algn="l" rtl="0">
              <a:lnSpc>
                <a:spcPct val="150000"/>
              </a:lnSpc>
              <a:spcBef>
                <a:spcPts val="1200"/>
              </a:spcBef>
              <a:spcAft>
                <a:spcPts val="0"/>
              </a:spcAft>
              <a:buSzPts val="1200"/>
              <a:buAutoNum type="arabicPeriod"/>
            </a:pPr>
            <a:r>
              <a:rPr lang="en" sz="1200" dirty="0"/>
              <a:t>Label the x- and y- axes.</a:t>
            </a:r>
          </a:p>
          <a:p>
            <a:pPr marL="152400" lvl="0" indent="0" algn="l" rtl="0">
              <a:lnSpc>
                <a:spcPct val="150000"/>
              </a:lnSpc>
              <a:spcBef>
                <a:spcPts val="1200"/>
              </a:spcBef>
              <a:spcAft>
                <a:spcPts val="0"/>
              </a:spcAft>
              <a:buSzPts val="1200"/>
              <a:buNone/>
            </a:pPr>
            <a:endParaRPr sz="1200" dirty="0"/>
          </a:p>
          <a:p>
            <a:pPr marL="457200" lvl="0" indent="-304800" algn="l" rtl="0">
              <a:lnSpc>
                <a:spcPct val="100000"/>
              </a:lnSpc>
              <a:spcBef>
                <a:spcPts val="0"/>
              </a:spcBef>
              <a:spcAft>
                <a:spcPts val="0"/>
              </a:spcAft>
              <a:buSzPts val="1200"/>
              <a:buFont typeface="+mj-lt"/>
              <a:buAutoNum type="arabicPeriod" startAt="2"/>
            </a:pPr>
            <a:r>
              <a:rPr lang="en" sz="1200" dirty="0"/>
              <a:t>Determine a suitable scale of the x-axis to graph the following points:</a:t>
            </a:r>
            <a:endParaRPr sz="1200" dirty="0"/>
          </a:p>
          <a:p>
            <a:pPr marL="914400" lvl="1" indent="-304800" algn="l" rtl="0">
              <a:lnSpc>
                <a:spcPct val="150000"/>
              </a:lnSpc>
              <a:spcBef>
                <a:spcPts val="0"/>
              </a:spcBef>
              <a:spcAft>
                <a:spcPts val="0"/>
              </a:spcAft>
              <a:buSzPts val="1200"/>
              <a:buAutoNum type="alphaLcPeriod"/>
            </a:pPr>
            <a:r>
              <a:rPr lang="en" sz="1200" dirty="0"/>
              <a:t>(12, y)  _________</a:t>
            </a:r>
            <a:endParaRPr sz="1200" dirty="0"/>
          </a:p>
          <a:p>
            <a:pPr marL="914400" lvl="1" indent="-304800" algn="l" rtl="0">
              <a:lnSpc>
                <a:spcPct val="150000"/>
              </a:lnSpc>
              <a:spcBef>
                <a:spcPts val="0"/>
              </a:spcBef>
              <a:spcAft>
                <a:spcPts val="0"/>
              </a:spcAft>
              <a:buSzPts val="1200"/>
              <a:buAutoNum type="alphaLcPeriod"/>
            </a:pPr>
            <a:r>
              <a:rPr lang="en" sz="1200" dirty="0"/>
              <a:t>(45, y)  _________</a:t>
            </a:r>
            <a:endParaRPr sz="1200" dirty="0"/>
          </a:p>
          <a:p>
            <a:pPr marL="914400" lvl="1" indent="-304800" algn="l" rtl="0">
              <a:lnSpc>
                <a:spcPct val="150000"/>
              </a:lnSpc>
              <a:spcBef>
                <a:spcPts val="0"/>
              </a:spcBef>
              <a:spcAft>
                <a:spcPts val="0"/>
              </a:spcAft>
              <a:buSzPts val="1200"/>
              <a:buAutoNum type="alphaLcPeriod"/>
            </a:pPr>
            <a:r>
              <a:rPr lang="en" sz="1200" dirty="0"/>
              <a:t>(200, y)  _________</a:t>
            </a:r>
          </a:p>
          <a:p>
            <a:pPr marL="609600" lvl="1" indent="0" algn="l" rtl="0">
              <a:lnSpc>
                <a:spcPct val="150000"/>
              </a:lnSpc>
              <a:spcBef>
                <a:spcPts val="0"/>
              </a:spcBef>
              <a:spcAft>
                <a:spcPts val="0"/>
              </a:spcAft>
              <a:buSzPts val="1200"/>
              <a:buNone/>
            </a:pPr>
            <a:endParaRPr sz="1200" dirty="0"/>
          </a:p>
          <a:p>
            <a:pPr marL="457200" lvl="0" indent="-304800" algn="l" rtl="0">
              <a:lnSpc>
                <a:spcPct val="100000"/>
              </a:lnSpc>
              <a:spcBef>
                <a:spcPts val="0"/>
              </a:spcBef>
              <a:spcAft>
                <a:spcPts val="0"/>
              </a:spcAft>
              <a:buSzPts val="1200"/>
              <a:buAutoNum type="arabicPeriod" startAt="2"/>
            </a:pPr>
            <a:r>
              <a:rPr lang="en" sz="1200" dirty="0"/>
              <a:t>Label the axes with the appropriate scales and graph the following on the coordinate plane.</a:t>
            </a:r>
            <a:endParaRPr sz="1200" dirty="0"/>
          </a:p>
          <a:p>
            <a:pPr marL="914400" lvl="1" indent="-304800" algn="l" rtl="0">
              <a:lnSpc>
                <a:spcPct val="150000"/>
              </a:lnSpc>
              <a:spcBef>
                <a:spcPts val="0"/>
              </a:spcBef>
              <a:spcAft>
                <a:spcPts val="0"/>
              </a:spcAft>
              <a:buSzPts val="1200"/>
              <a:buAutoNum type="alphaLcPeriod"/>
            </a:pPr>
            <a:r>
              <a:rPr lang="en" sz="1200" dirty="0"/>
              <a:t>A (4, 16) </a:t>
            </a:r>
            <a:endParaRPr sz="1200" dirty="0"/>
          </a:p>
          <a:p>
            <a:pPr marL="914400" lvl="1" indent="-304800" algn="l" rtl="0">
              <a:lnSpc>
                <a:spcPct val="150000"/>
              </a:lnSpc>
              <a:spcBef>
                <a:spcPts val="0"/>
              </a:spcBef>
              <a:spcAft>
                <a:spcPts val="0"/>
              </a:spcAft>
              <a:buSzPts val="1200"/>
              <a:buAutoNum type="alphaLcPeriod"/>
            </a:pPr>
            <a:r>
              <a:rPr lang="en" sz="1200" dirty="0"/>
              <a:t>B (5, 20)</a:t>
            </a:r>
            <a:endParaRPr sz="1200" dirty="0"/>
          </a:p>
          <a:p>
            <a:pPr marL="914400" lvl="1" indent="-304800" algn="l" rtl="0">
              <a:lnSpc>
                <a:spcPct val="150000"/>
              </a:lnSpc>
              <a:spcBef>
                <a:spcPts val="0"/>
              </a:spcBef>
              <a:spcAft>
                <a:spcPts val="0"/>
              </a:spcAft>
              <a:buSzPts val="1200"/>
              <a:buAutoNum type="alphaLcPeriod"/>
            </a:pPr>
            <a:r>
              <a:rPr lang="en" sz="1200" dirty="0"/>
              <a:t>C (12, 2)</a:t>
            </a:r>
            <a:endParaRPr sz="1200" dirty="0"/>
          </a:p>
          <a:p>
            <a:pPr marL="914400" lvl="1" indent="-304800" algn="l" rtl="0">
              <a:lnSpc>
                <a:spcPct val="150000"/>
              </a:lnSpc>
              <a:spcBef>
                <a:spcPts val="0"/>
              </a:spcBef>
              <a:spcAft>
                <a:spcPts val="0"/>
              </a:spcAft>
              <a:buSzPts val="1200"/>
              <a:buAutoNum type="alphaLcPeriod"/>
            </a:pPr>
            <a:r>
              <a:rPr lang="en" sz="1200" dirty="0"/>
              <a:t>D(24, 18)</a:t>
            </a:r>
            <a:endParaRPr sz="1200" dirty="0"/>
          </a:p>
          <a:p>
            <a:pPr marL="0" lvl="0" indent="0" algn="l" rtl="0">
              <a:lnSpc>
                <a:spcPct val="150000"/>
              </a:lnSpc>
              <a:spcBef>
                <a:spcPts val="1200"/>
              </a:spcBef>
              <a:spcAft>
                <a:spcPts val="0"/>
              </a:spcAft>
              <a:buNone/>
            </a:pPr>
            <a:endParaRPr sz="1200" dirty="0"/>
          </a:p>
          <a:p>
            <a:pPr marL="0" lvl="0" indent="0" algn="l" rtl="0">
              <a:lnSpc>
                <a:spcPct val="150000"/>
              </a:lnSpc>
              <a:spcBef>
                <a:spcPts val="1200"/>
              </a:spcBef>
              <a:spcAft>
                <a:spcPts val="1200"/>
              </a:spcAft>
              <a:buNone/>
            </a:pPr>
            <a:endParaRPr sz="1200" dirty="0"/>
          </a:p>
        </p:txBody>
      </p:sp>
      <p:pic>
        <p:nvPicPr>
          <p:cNvPr id="71" name="Google Shape;71;p15"/>
          <p:cNvPicPr preferRelativeResize="0"/>
          <p:nvPr/>
        </p:nvPicPr>
        <p:blipFill rotWithShape="1">
          <a:blip r:embed="rId3">
            <a:alphaModFix/>
          </a:blip>
          <a:srcRect t="15728" b="17737"/>
          <a:stretch/>
        </p:blipFill>
        <p:spPr>
          <a:xfrm>
            <a:off x="4623650" y="841925"/>
            <a:ext cx="4208700" cy="3983281"/>
          </a:xfrm>
          <a:prstGeom prst="rect">
            <a:avLst/>
          </a:prstGeom>
          <a:noFill/>
          <a:ln>
            <a:noFill/>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56</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827028" y="241909"/>
                <a:ext cx="169071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3</m:t>
                          </m:r>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−5</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827028" y="241909"/>
                <a:ext cx="1690719" cy="369332"/>
              </a:xfrm>
              <a:prstGeom prst="rect">
                <a:avLst/>
              </a:prstGeom>
              <a:blipFill>
                <a:blip r:embed="rId4"/>
                <a:stretch>
                  <a:fillRect l="-3610" r="-3971" b="-30000"/>
                </a:stretch>
              </a:blipFill>
            </p:spPr>
            <p:txBody>
              <a:bodyPr/>
              <a:lstStyle/>
              <a:p>
                <a:r>
                  <a:rPr lang="en-US">
                    <a:noFill/>
                  </a:rPr>
                  <a:t> </a:t>
                </a:r>
              </a:p>
            </p:txBody>
          </p:sp>
        </mc:Fallback>
      </mc:AlternateContent>
    </p:spTree>
    <p:extLst>
      <p:ext uri="{BB962C8B-B14F-4D97-AF65-F5344CB8AC3E}">
        <p14:creationId xmlns:p14="http://schemas.microsoft.com/office/powerpoint/2010/main" val="31725636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57</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712413" y="241909"/>
                <a:ext cx="191994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m:t>
                          </m:r>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+9</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712413" y="241909"/>
                <a:ext cx="1919949" cy="369332"/>
              </a:xfrm>
              <a:prstGeom prst="rect">
                <a:avLst/>
              </a:prstGeom>
              <a:blipFill>
                <a:blip r:embed="rId4"/>
                <a:stretch>
                  <a:fillRect l="-3175" r="-3175" b="-30000"/>
                </a:stretch>
              </a:blipFill>
            </p:spPr>
            <p:txBody>
              <a:bodyPr/>
              <a:lstStyle/>
              <a:p>
                <a:r>
                  <a:rPr lang="en-US">
                    <a:noFill/>
                  </a:rPr>
                  <a:t> </a:t>
                </a:r>
              </a:p>
            </p:txBody>
          </p:sp>
        </mc:Fallback>
      </mc:AlternateContent>
    </p:spTree>
    <p:extLst>
      <p:ext uri="{BB962C8B-B14F-4D97-AF65-F5344CB8AC3E}">
        <p14:creationId xmlns:p14="http://schemas.microsoft.com/office/powerpoint/2010/main" val="19012148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58</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911987" y="241909"/>
                <a:ext cx="152080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−5</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911987" y="241909"/>
                <a:ext cx="1520801" cy="369332"/>
              </a:xfrm>
              <a:prstGeom prst="rect">
                <a:avLst/>
              </a:prstGeom>
              <a:blipFill>
                <a:blip r:embed="rId4"/>
                <a:stretch>
                  <a:fillRect l="-4016" r="-4418" b="-30000"/>
                </a:stretch>
              </a:blipFill>
            </p:spPr>
            <p:txBody>
              <a:bodyPr/>
              <a:lstStyle/>
              <a:p>
                <a:r>
                  <a:rPr lang="en-US">
                    <a:noFill/>
                  </a:rPr>
                  <a:t> </a:t>
                </a:r>
              </a:p>
            </p:txBody>
          </p:sp>
        </mc:Fallback>
      </mc:AlternateContent>
    </p:spTree>
    <p:extLst>
      <p:ext uri="{BB962C8B-B14F-4D97-AF65-F5344CB8AC3E}">
        <p14:creationId xmlns:p14="http://schemas.microsoft.com/office/powerpoint/2010/main" val="38954585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59</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557595" y="241909"/>
                <a:ext cx="222958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+4</m:t>
                      </m:r>
                      <m:r>
                        <a:rPr lang="en-US" sz="2400" b="0" i="1" smtClean="0">
                          <a:latin typeface="Cambria Math" panose="02040503050406030204" pitchFamily="18" charset="0"/>
                        </a:rPr>
                        <m:t>𝑥</m:t>
                      </m:r>
                      <m:r>
                        <a:rPr lang="en-US" sz="2400" b="0" i="1" smtClean="0">
                          <a:latin typeface="Cambria Math" panose="02040503050406030204" pitchFamily="18" charset="0"/>
                        </a:rPr>
                        <m:t>−5</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557595" y="241909"/>
                <a:ext cx="2229585" cy="369332"/>
              </a:xfrm>
              <a:prstGeom prst="rect">
                <a:avLst/>
              </a:prstGeom>
              <a:blipFill>
                <a:blip r:embed="rId4"/>
                <a:stretch>
                  <a:fillRect l="-2466" r="-2740" b="-30000"/>
                </a:stretch>
              </a:blipFill>
            </p:spPr>
            <p:txBody>
              <a:bodyPr/>
              <a:lstStyle/>
              <a:p>
                <a:r>
                  <a:rPr lang="en-US">
                    <a:noFill/>
                  </a:rPr>
                  <a:t> </a:t>
                </a:r>
              </a:p>
            </p:txBody>
          </p:sp>
        </mc:Fallback>
      </mc:AlternateContent>
    </p:spTree>
    <p:extLst>
      <p:ext uri="{BB962C8B-B14F-4D97-AF65-F5344CB8AC3E}">
        <p14:creationId xmlns:p14="http://schemas.microsoft.com/office/powerpoint/2010/main" val="32277000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60</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376167" y="241909"/>
                <a:ext cx="259244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r>
                        <a:rPr lang="en-US" sz="2400" b="0" i="1" smtClean="0">
                          <a:latin typeface="Cambria Math" panose="02040503050406030204" pitchFamily="18" charset="0"/>
                        </a:rPr>
                        <m:t>𝑥</m:t>
                      </m:r>
                      <m:r>
                        <a:rPr lang="en-US" sz="2400" b="0" i="1" smtClean="0">
                          <a:latin typeface="Cambria Math" panose="02040503050406030204" pitchFamily="18" charset="0"/>
                        </a:rPr>
                        <m:t>+5)(</m:t>
                      </m:r>
                      <m:r>
                        <a:rPr lang="en-US" sz="2400" b="0" i="1" smtClean="0">
                          <a:latin typeface="Cambria Math" panose="02040503050406030204" pitchFamily="18" charset="0"/>
                        </a:rPr>
                        <m:t>𝑥</m:t>
                      </m:r>
                      <m:r>
                        <a:rPr lang="en-US" sz="2400" b="0" i="1" smtClean="0">
                          <a:latin typeface="Cambria Math" panose="02040503050406030204" pitchFamily="18" charset="0"/>
                        </a:rPr>
                        <m:t>−1)</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376167" y="241909"/>
                <a:ext cx="2592441" cy="369332"/>
              </a:xfrm>
              <a:prstGeom prst="rect">
                <a:avLst/>
              </a:prstGeom>
              <a:blipFill>
                <a:blip r:embed="rId4"/>
                <a:stretch>
                  <a:fillRect l="-2118" r="-3529" b="-38333"/>
                </a:stretch>
              </a:blipFill>
            </p:spPr>
            <p:txBody>
              <a:bodyPr/>
              <a:lstStyle/>
              <a:p>
                <a:r>
                  <a:rPr lang="en-US">
                    <a:noFill/>
                  </a:rPr>
                  <a:t> </a:t>
                </a:r>
              </a:p>
            </p:txBody>
          </p:sp>
        </mc:Fallback>
      </mc:AlternateContent>
    </p:spTree>
    <p:extLst>
      <p:ext uri="{BB962C8B-B14F-4D97-AF65-F5344CB8AC3E}">
        <p14:creationId xmlns:p14="http://schemas.microsoft.com/office/powerpoint/2010/main" val="10794278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61</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519508" y="241909"/>
                <a:ext cx="2305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r>
                            <a:rPr lang="en-US" sz="2400" b="0" i="1" smtClean="0">
                              <a:latin typeface="Cambria Math" panose="02040503050406030204" pitchFamily="18" charset="0"/>
                            </a:rPr>
                            <m:t>−2)</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−9</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519508" y="241909"/>
                <a:ext cx="2305759" cy="369332"/>
              </a:xfrm>
              <a:prstGeom prst="rect">
                <a:avLst/>
              </a:prstGeom>
              <a:blipFill>
                <a:blip r:embed="rId4"/>
                <a:stretch>
                  <a:fillRect l="-2375" r="-2375" b="-38333"/>
                </a:stretch>
              </a:blipFill>
            </p:spPr>
            <p:txBody>
              <a:bodyPr/>
              <a:lstStyle/>
              <a:p>
                <a:r>
                  <a:rPr lang="en-US">
                    <a:noFill/>
                  </a:rPr>
                  <a:t> </a:t>
                </a:r>
              </a:p>
            </p:txBody>
          </p:sp>
        </mc:Fallback>
      </mc:AlternateContent>
    </p:spTree>
    <p:extLst>
      <p:ext uri="{BB962C8B-B14F-4D97-AF65-F5344CB8AC3E}">
        <p14:creationId xmlns:p14="http://schemas.microsoft.com/office/powerpoint/2010/main" val="9690095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62</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557595" y="241909"/>
                <a:ext cx="222958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−4</m:t>
                      </m:r>
                      <m:r>
                        <a:rPr lang="en-US" sz="2400" b="0" i="1" smtClean="0">
                          <a:latin typeface="Cambria Math" panose="02040503050406030204" pitchFamily="18" charset="0"/>
                        </a:rPr>
                        <m:t>𝑥</m:t>
                      </m:r>
                      <m:r>
                        <a:rPr lang="en-US" sz="2400" b="0" i="1" smtClean="0">
                          <a:latin typeface="Cambria Math" panose="02040503050406030204" pitchFamily="18" charset="0"/>
                        </a:rPr>
                        <m:t>−5</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557595" y="241909"/>
                <a:ext cx="2229585" cy="369332"/>
              </a:xfrm>
              <a:prstGeom prst="rect">
                <a:avLst/>
              </a:prstGeom>
              <a:blipFill>
                <a:blip r:embed="rId4"/>
                <a:stretch>
                  <a:fillRect l="-2466" r="-2740" b="-30000"/>
                </a:stretch>
              </a:blipFill>
            </p:spPr>
            <p:txBody>
              <a:bodyPr/>
              <a:lstStyle/>
              <a:p>
                <a:r>
                  <a:rPr lang="en-US">
                    <a:noFill/>
                  </a:rPr>
                  <a:t> </a:t>
                </a:r>
              </a:p>
            </p:txBody>
          </p:sp>
        </mc:Fallback>
      </mc:AlternateContent>
    </p:spTree>
    <p:extLst>
      <p:ext uri="{BB962C8B-B14F-4D97-AF65-F5344CB8AC3E}">
        <p14:creationId xmlns:p14="http://schemas.microsoft.com/office/powerpoint/2010/main" val="4213787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63</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376167" y="241909"/>
                <a:ext cx="259244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r>
                        <a:rPr lang="en-US" sz="2400" b="0" i="1" smtClean="0">
                          <a:latin typeface="Cambria Math" panose="02040503050406030204" pitchFamily="18" charset="0"/>
                        </a:rPr>
                        <m:t>𝑥</m:t>
                      </m:r>
                      <m:r>
                        <a:rPr lang="en-US" sz="2400" b="0" i="1" smtClean="0">
                          <a:latin typeface="Cambria Math" panose="02040503050406030204" pitchFamily="18" charset="0"/>
                        </a:rPr>
                        <m:t>−5)(</m:t>
                      </m:r>
                      <m:r>
                        <a:rPr lang="en-US" sz="2400" b="0" i="1" smtClean="0">
                          <a:latin typeface="Cambria Math" panose="02040503050406030204" pitchFamily="18" charset="0"/>
                        </a:rPr>
                        <m:t>𝑥</m:t>
                      </m:r>
                      <m:r>
                        <a:rPr lang="en-US" sz="2400" b="0" i="1" smtClean="0">
                          <a:latin typeface="Cambria Math" panose="02040503050406030204" pitchFamily="18" charset="0"/>
                        </a:rPr>
                        <m:t>+1)</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376167" y="241909"/>
                <a:ext cx="2592441" cy="369332"/>
              </a:xfrm>
              <a:prstGeom prst="rect">
                <a:avLst/>
              </a:prstGeom>
              <a:blipFill>
                <a:blip r:embed="rId4"/>
                <a:stretch>
                  <a:fillRect l="-2118" r="-3529" b="-38333"/>
                </a:stretch>
              </a:blipFill>
            </p:spPr>
            <p:txBody>
              <a:bodyPr/>
              <a:lstStyle/>
              <a:p>
                <a:r>
                  <a:rPr lang="en-US">
                    <a:noFill/>
                  </a:rPr>
                  <a:t> </a:t>
                </a:r>
              </a:p>
            </p:txBody>
          </p:sp>
        </mc:Fallback>
      </mc:AlternateContent>
    </p:spTree>
    <p:extLst>
      <p:ext uri="{BB962C8B-B14F-4D97-AF65-F5344CB8AC3E}">
        <p14:creationId xmlns:p14="http://schemas.microsoft.com/office/powerpoint/2010/main" val="23062778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64</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519508" y="241909"/>
                <a:ext cx="23057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r>
                            <a:rPr lang="en-US" sz="2400" b="0" i="1" smtClean="0">
                              <a:latin typeface="Cambria Math" panose="02040503050406030204" pitchFamily="18" charset="0"/>
                            </a:rPr>
                            <m:t>+2)</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−9</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519508" y="241909"/>
                <a:ext cx="2305759" cy="369332"/>
              </a:xfrm>
              <a:prstGeom prst="rect">
                <a:avLst/>
              </a:prstGeom>
              <a:blipFill>
                <a:blip r:embed="rId4"/>
                <a:stretch>
                  <a:fillRect l="-2375" r="-2375" b="-38333"/>
                </a:stretch>
              </a:blipFill>
            </p:spPr>
            <p:txBody>
              <a:bodyPr/>
              <a:lstStyle/>
              <a:p>
                <a:r>
                  <a:rPr lang="en-US">
                    <a:noFill/>
                  </a:rPr>
                  <a:t> </a:t>
                </a:r>
              </a:p>
            </p:txBody>
          </p:sp>
        </mc:Fallback>
      </mc:AlternateContent>
    </p:spTree>
    <p:extLst>
      <p:ext uri="{BB962C8B-B14F-4D97-AF65-F5344CB8AC3E}">
        <p14:creationId xmlns:p14="http://schemas.microsoft.com/office/powerpoint/2010/main" val="4026602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65</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291208" y="241909"/>
                <a:ext cx="27623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=(2</m:t>
                      </m:r>
                      <m:r>
                        <a:rPr lang="en-US" sz="2400" b="0" i="1" smtClean="0">
                          <a:latin typeface="Cambria Math" panose="02040503050406030204" pitchFamily="18" charset="0"/>
                        </a:rPr>
                        <m:t>𝑥</m:t>
                      </m:r>
                      <m:r>
                        <a:rPr lang="en-US" sz="2400" b="0" i="1" smtClean="0">
                          <a:latin typeface="Cambria Math" panose="02040503050406030204" pitchFamily="18" charset="0"/>
                        </a:rPr>
                        <m:t>−2)(</m:t>
                      </m:r>
                      <m:r>
                        <a:rPr lang="en-US" sz="2400" b="0" i="1" smtClean="0">
                          <a:latin typeface="Cambria Math" panose="02040503050406030204" pitchFamily="18" charset="0"/>
                        </a:rPr>
                        <m:t>𝑥</m:t>
                      </m:r>
                      <m:r>
                        <a:rPr lang="en-US" sz="2400" b="0" i="1" smtClean="0">
                          <a:latin typeface="Cambria Math" panose="02040503050406030204" pitchFamily="18" charset="0"/>
                        </a:rPr>
                        <m:t>+3)</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291208" y="241909"/>
                <a:ext cx="2762359" cy="369332"/>
              </a:xfrm>
              <a:prstGeom prst="rect">
                <a:avLst/>
              </a:prstGeom>
              <a:blipFill>
                <a:blip r:embed="rId4"/>
                <a:stretch>
                  <a:fillRect l="-1987" r="-3311" b="-38333"/>
                </a:stretch>
              </a:blipFill>
            </p:spPr>
            <p:txBody>
              <a:bodyPr/>
              <a:lstStyle/>
              <a:p>
                <a:r>
                  <a:rPr lang="en-US">
                    <a:noFill/>
                  </a:rPr>
                  <a:t> </a:t>
                </a:r>
              </a:p>
            </p:txBody>
          </p:sp>
        </mc:Fallback>
      </mc:AlternateContent>
    </p:spTree>
    <p:extLst>
      <p:ext uri="{BB962C8B-B14F-4D97-AF65-F5344CB8AC3E}">
        <p14:creationId xmlns:p14="http://schemas.microsoft.com/office/powerpoint/2010/main" val="251169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3</a:t>
            </a:r>
            <a:endParaRPr dirty="0"/>
          </a:p>
        </p:txBody>
      </p:sp>
      <p:sp>
        <p:nvSpPr>
          <p:cNvPr id="86" name="Google Shape;86;p17"/>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dirty="0"/>
              <a:t>One approach to graphing functions is to use a function table. Function tables record multiple x,y pairs that will substitute into the function to make it true. Completing a function table for a function will give you multiple points to graph on the coordinate grid.</a:t>
            </a:r>
          </a:p>
          <a:p>
            <a:pPr marL="0" lvl="0" indent="0" algn="l" rtl="0">
              <a:spcBef>
                <a:spcPts val="0"/>
              </a:spcBef>
              <a:spcAft>
                <a:spcPts val="0"/>
              </a:spcAft>
              <a:buNone/>
            </a:pPr>
            <a:endParaRPr lang="en" sz="1200" dirty="0"/>
          </a:p>
          <a:p>
            <a:pPr marL="0" lvl="0" indent="0" algn="l" rtl="0">
              <a:spcBef>
                <a:spcPts val="0"/>
              </a:spcBef>
              <a:spcAft>
                <a:spcPts val="0"/>
              </a:spcAft>
              <a:buNone/>
            </a:pPr>
            <a:r>
              <a:rPr lang="en" sz="1200" dirty="0"/>
              <a:t>Complete the function table below for the x values provided. The first two rows have been done for you. Once completed, plot the points on the coordinate grid and graph the function.</a:t>
            </a:r>
          </a:p>
          <a:p>
            <a:pPr marL="0" lvl="0" indent="0" algn="l" rtl="0">
              <a:spcBef>
                <a:spcPts val="0"/>
              </a:spcBef>
              <a:spcAft>
                <a:spcPts val="0"/>
              </a:spcAft>
              <a:buNone/>
            </a:pPr>
            <a:endParaRPr lang="en" sz="1200" dirty="0"/>
          </a:p>
          <a:p>
            <a:pPr marL="0" lvl="0" indent="0" algn="l" rtl="0">
              <a:spcBef>
                <a:spcPts val="0"/>
              </a:spcBef>
              <a:spcAft>
                <a:spcPts val="0"/>
              </a:spcAft>
              <a:buNone/>
            </a:pPr>
            <a:endParaRPr sz="1200" dirty="0"/>
          </a:p>
        </p:txBody>
      </p:sp>
      <mc:AlternateContent xmlns:mc="http://schemas.openxmlformats.org/markup-compatibility/2006" xmlns:a14="http://schemas.microsoft.com/office/drawing/2010/main">
        <mc:Choice Requires="a14">
          <p:sp>
            <p:nvSpPr>
              <p:cNvPr id="87" name="Google Shape;87;p17"/>
              <p:cNvSpPr txBox="1">
                <a:spLocks noGrp="1"/>
              </p:cNvSpPr>
              <p:nvPr>
                <p:ph type="title"/>
              </p:nvPr>
            </p:nvSpPr>
            <p:spPr>
              <a:xfrm>
                <a:off x="4452988" y="140225"/>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i="1" dirty="0" smtClean="0">
                          <a:latin typeface="Cambria Math" panose="02040503050406030204" pitchFamily="18" charset="0"/>
                        </a:rPr>
                        <m:t>𝑦</m:t>
                      </m:r>
                      <m:r>
                        <a:rPr lang="en" i="1" dirty="0" smtClean="0">
                          <a:latin typeface="Cambria Math" panose="02040503050406030204" pitchFamily="18" charset="0"/>
                        </a:rPr>
                        <m:t>=</m:t>
                      </m:r>
                      <m:r>
                        <a:rPr lang="en" i="1" dirty="0" smtClean="0">
                          <a:latin typeface="Cambria Math" panose="02040503050406030204" pitchFamily="18" charset="0"/>
                        </a:rPr>
                        <m:t>𝑥</m:t>
                      </m:r>
                      <m:r>
                        <a:rPr lang="en-US" b="0" i="1" dirty="0" smtClean="0">
                          <a:latin typeface="Cambria Math" panose="02040503050406030204" pitchFamily="18" charset="0"/>
                        </a:rPr>
                        <m:t>−6</m:t>
                      </m:r>
                    </m:oMath>
                  </m:oMathPara>
                </a14:m>
                <a:endParaRPr i="1"/>
              </a:p>
            </p:txBody>
          </p:sp>
        </mc:Choice>
        <mc:Fallback xmlns="">
          <p:sp>
            <p:nvSpPr>
              <p:cNvPr id="87" name="Google Shape;87;p17"/>
              <p:cNvSpPr txBox="1">
                <a:spLocks noGrp="1" noRot="1" noChangeAspect="1" noMove="1" noResize="1" noEditPoints="1" noAdjustHandles="1" noChangeArrowheads="1" noChangeShapeType="1" noTextEdit="1"/>
              </p:cNvSpPr>
              <p:nvPr>
                <p:ph type="title"/>
              </p:nvPr>
            </p:nvSpPr>
            <p:spPr>
              <a:xfrm>
                <a:off x="4452988" y="140225"/>
                <a:ext cx="4438800" cy="572700"/>
              </a:xfrm>
              <a:prstGeom prst="rect">
                <a:avLst/>
              </a:prstGeom>
              <a:blipFill>
                <a:blip r:embed="rId3"/>
                <a:stretch>
                  <a:fillRect/>
                </a:stretch>
              </a:blipFill>
            </p:spPr>
            <p:txBody>
              <a:bodyPr/>
              <a:lstStyle/>
              <a:p>
                <a:r>
                  <a:rPr lang="en-US">
                    <a:noFill/>
                  </a:rPr>
                  <a:t> </a:t>
                </a:r>
              </a:p>
            </p:txBody>
          </p:sp>
        </mc:Fallback>
      </mc:AlternateContent>
      <p:pic>
        <p:nvPicPr>
          <p:cNvPr id="88" name="Google Shape;88;p17"/>
          <p:cNvPicPr preferRelativeResize="0"/>
          <p:nvPr/>
        </p:nvPicPr>
        <p:blipFill>
          <a:blip r:embed="rId4">
            <a:alphaModFix/>
          </a:blip>
          <a:stretch>
            <a:fillRect/>
          </a:stretch>
        </p:blipFill>
        <p:spPr>
          <a:xfrm>
            <a:off x="4609500" y="865325"/>
            <a:ext cx="4125776" cy="4125776"/>
          </a:xfrm>
          <a:prstGeom prst="rect">
            <a:avLst/>
          </a:prstGeom>
          <a:noFill/>
          <a:ln>
            <a:noFill/>
          </a:ln>
        </p:spPr>
      </p:pic>
      <p:graphicFrame>
        <p:nvGraphicFramePr>
          <p:cNvPr id="2" name="Table 2">
            <a:extLst>
              <a:ext uri="{FF2B5EF4-FFF2-40B4-BE49-F238E27FC236}">
                <a16:creationId xmlns:a16="http://schemas.microsoft.com/office/drawing/2014/main" id="{6F2D1928-C425-4B5B-83F7-EC27983E9802}"/>
              </a:ext>
            </a:extLst>
          </p:cNvPr>
          <p:cNvGraphicFramePr>
            <a:graphicFrameLocks noGrp="1"/>
          </p:cNvGraphicFramePr>
          <p:nvPr/>
        </p:nvGraphicFramePr>
        <p:xfrm>
          <a:off x="1877439" y="3076130"/>
          <a:ext cx="1013922" cy="1828800"/>
        </p:xfrm>
        <a:graphic>
          <a:graphicData uri="http://schemas.openxmlformats.org/drawingml/2006/table">
            <a:tbl>
              <a:tblPr firstRow="1" bandRow="1">
                <a:tableStyleId>{2D5ABB26-0587-4C30-8999-92F81FD0307C}</a:tableStyleId>
              </a:tblPr>
              <a:tblGrid>
                <a:gridCol w="506961">
                  <a:extLst>
                    <a:ext uri="{9D8B030D-6E8A-4147-A177-3AD203B41FA5}">
                      <a16:colId xmlns:a16="http://schemas.microsoft.com/office/drawing/2014/main" val="2426732402"/>
                    </a:ext>
                  </a:extLst>
                </a:gridCol>
                <a:gridCol w="506961">
                  <a:extLst>
                    <a:ext uri="{9D8B030D-6E8A-4147-A177-3AD203B41FA5}">
                      <a16:colId xmlns:a16="http://schemas.microsoft.com/office/drawing/2014/main" val="546069026"/>
                    </a:ext>
                  </a:extLst>
                </a:gridCol>
              </a:tblGrid>
              <a:tr h="299434">
                <a:tc>
                  <a:txBody>
                    <a:bodyPr/>
                    <a:lstStyle/>
                    <a:p>
                      <a:pPr algn="ctr"/>
                      <a:r>
                        <a:rPr lang="en-US" b="1"/>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1"/>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021851"/>
                  </a:ext>
                </a:extLst>
              </a:tr>
              <a:tr h="299434">
                <a:tc>
                  <a:txBody>
                    <a:bodyPr/>
                    <a:lstStyle/>
                    <a:p>
                      <a:pPr algn="ctr"/>
                      <a:r>
                        <a:rPr lang="en-US"/>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2342799"/>
                  </a:ext>
                </a:extLst>
              </a:tr>
              <a:tr h="299434">
                <a:tc>
                  <a:txBody>
                    <a:bodyPr/>
                    <a:lstStyle/>
                    <a:p>
                      <a:pPr algn="ctr"/>
                      <a:r>
                        <a:rPr lang="en-US"/>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934529"/>
                  </a:ext>
                </a:extLst>
              </a:tr>
              <a:tr h="299434">
                <a:tc>
                  <a:txBody>
                    <a:bodyPr/>
                    <a:lstStyle/>
                    <a:p>
                      <a:pPr algn="ctr"/>
                      <a:r>
                        <a:rPr lang="en-US"/>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8440380"/>
                  </a:ext>
                </a:extLst>
              </a:tr>
              <a:tr h="299434">
                <a:tc>
                  <a:txBody>
                    <a:bodyPr/>
                    <a:lstStyle/>
                    <a:p>
                      <a:pPr algn="ctr"/>
                      <a:r>
                        <a:rPr lang="en-US"/>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380092"/>
                  </a:ext>
                </a:extLst>
              </a:tr>
              <a:tr h="299434">
                <a:tc>
                  <a:txBody>
                    <a:bodyPr/>
                    <a:lstStyle/>
                    <a:p>
                      <a:pPr algn="ctr"/>
                      <a:r>
                        <a:rPr lang="en-US"/>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10253"/>
                  </a:ext>
                </a:extLst>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66</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472636" y="241909"/>
                <a:ext cx="23995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+4</m:t>
                      </m:r>
                      <m:r>
                        <a:rPr lang="en-US" sz="2400" b="0" i="1" smtClean="0">
                          <a:latin typeface="Cambria Math" panose="02040503050406030204" pitchFamily="18" charset="0"/>
                        </a:rPr>
                        <m:t>𝑥</m:t>
                      </m:r>
                      <m:r>
                        <a:rPr lang="en-US" sz="2400" b="0" i="1" smtClean="0">
                          <a:latin typeface="Cambria Math" panose="02040503050406030204" pitchFamily="18" charset="0"/>
                        </a:rPr>
                        <m:t>−6</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472636" y="241909"/>
                <a:ext cx="2399503" cy="369332"/>
              </a:xfrm>
              <a:prstGeom prst="rect">
                <a:avLst/>
              </a:prstGeom>
              <a:blipFill>
                <a:blip r:embed="rId4"/>
                <a:stretch>
                  <a:fillRect l="-2290" r="-2290" b="-30000"/>
                </a:stretch>
              </a:blipFill>
            </p:spPr>
            <p:txBody>
              <a:bodyPr/>
              <a:lstStyle/>
              <a:p>
                <a:r>
                  <a:rPr lang="en-US">
                    <a:noFill/>
                  </a:rPr>
                  <a:t> </a:t>
                </a:r>
              </a:p>
            </p:txBody>
          </p:sp>
        </mc:Fallback>
      </mc:AlternateContent>
    </p:spTree>
    <p:extLst>
      <p:ext uri="{BB962C8B-B14F-4D97-AF65-F5344CB8AC3E}">
        <p14:creationId xmlns:p14="http://schemas.microsoft.com/office/powerpoint/2010/main" val="32142767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67</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434549" y="241909"/>
                <a:ext cx="2475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r>
                            <a:rPr lang="en-US" sz="2400" b="0" i="1" smtClean="0">
                              <a:latin typeface="Cambria Math" panose="02040503050406030204" pitchFamily="18" charset="0"/>
                            </a:rPr>
                            <m:t>+1)</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−8</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434549" y="241909"/>
                <a:ext cx="2475678" cy="369332"/>
              </a:xfrm>
              <a:prstGeom prst="rect">
                <a:avLst/>
              </a:prstGeom>
              <a:blipFill>
                <a:blip r:embed="rId4"/>
                <a:stretch>
                  <a:fillRect l="-2211" r="-2211" b="-38333"/>
                </a:stretch>
              </a:blipFill>
            </p:spPr>
            <p:txBody>
              <a:bodyPr/>
              <a:lstStyle/>
              <a:p>
                <a:r>
                  <a:rPr lang="en-US">
                    <a:noFill/>
                  </a:rPr>
                  <a:t> </a:t>
                </a:r>
              </a:p>
            </p:txBody>
          </p:sp>
        </mc:Fallback>
      </mc:AlternateContent>
    </p:spTree>
    <p:extLst>
      <p:ext uri="{BB962C8B-B14F-4D97-AF65-F5344CB8AC3E}">
        <p14:creationId xmlns:p14="http://schemas.microsoft.com/office/powerpoint/2010/main" val="17186342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68</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434549" y="241909"/>
                <a:ext cx="2475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r>
                            <a:rPr lang="en-US" sz="2400" b="0" i="1" smtClean="0">
                              <a:latin typeface="Cambria Math" panose="02040503050406030204" pitchFamily="18" charset="0"/>
                            </a:rPr>
                            <m:t>+1)</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−5</m:t>
                      </m:r>
                    </m:oMath>
                  </m:oMathPara>
                </a14:m>
                <a:endParaRPr lang="en-US" sz="24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434549" y="241909"/>
                <a:ext cx="2475678" cy="369332"/>
              </a:xfrm>
              <a:prstGeom prst="rect">
                <a:avLst/>
              </a:prstGeom>
              <a:blipFill>
                <a:blip r:embed="rId4"/>
                <a:stretch>
                  <a:fillRect l="-2211" r="-2457" b="-38333"/>
                </a:stretch>
              </a:blipFill>
            </p:spPr>
            <p:txBody>
              <a:bodyPr/>
              <a:lstStyle/>
              <a:p>
                <a:r>
                  <a:rPr lang="en-US">
                    <a:noFill/>
                  </a:rPr>
                  <a:t> </a:t>
                </a:r>
              </a:p>
            </p:txBody>
          </p:sp>
        </mc:Fallback>
      </mc:AlternateContent>
    </p:spTree>
    <p:extLst>
      <p:ext uri="{BB962C8B-B14F-4D97-AF65-F5344CB8AC3E}">
        <p14:creationId xmlns:p14="http://schemas.microsoft.com/office/powerpoint/2010/main" val="26135852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69</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434549" y="241909"/>
                <a:ext cx="24756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r>
                            <a:rPr lang="en-US" sz="2400" b="0" i="1" smtClean="0">
                              <a:latin typeface="Cambria Math" panose="02040503050406030204" pitchFamily="18" charset="0"/>
                            </a:rPr>
                            <m:t>−6)</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−5</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434549" y="241909"/>
                <a:ext cx="2475678" cy="369332"/>
              </a:xfrm>
              <a:prstGeom prst="rect">
                <a:avLst/>
              </a:prstGeom>
              <a:blipFill>
                <a:blip r:embed="rId4"/>
                <a:stretch>
                  <a:fillRect l="-2211" r="-2457" b="-38333"/>
                </a:stretch>
              </a:blipFill>
            </p:spPr>
            <p:txBody>
              <a:bodyPr/>
              <a:lstStyle/>
              <a:p>
                <a:r>
                  <a:rPr lang="en-US">
                    <a:noFill/>
                  </a:rPr>
                  <a:t> </a:t>
                </a:r>
              </a:p>
            </p:txBody>
          </p:sp>
        </mc:Fallback>
      </mc:AlternateContent>
    </p:spTree>
    <p:extLst>
      <p:ext uri="{BB962C8B-B14F-4D97-AF65-F5344CB8AC3E}">
        <p14:creationId xmlns:p14="http://schemas.microsoft.com/office/powerpoint/2010/main" val="33933323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70</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409414" y="71270"/>
                <a:ext cx="2525948"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dirty="0" smtClean="0">
                          <a:latin typeface="Cambria Math" panose="02040503050406030204" pitchFamily="18" charset="0"/>
                        </a:rPr>
                        <m:t>𝑦</m:t>
                      </m:r>
                      <m:r>
                        <a:rPr lang="en-US" sz="2400" b="0" i="1" dirty="0" smtClean="0">
                          <a:latin typeface="Cambria Math" panose="02040503050406030204" pitchFamily="18" charset="0"/>
                        </a:rPr>
                        <m:t>=</m:t>
                      </m:r>
                      <m:sSup>
                        <m:sSupPr>
                          <m:ctrlPr>
                            <a:rPr lang="en-US" sz="2400" b="0" i="1" dirty="0" smtClean="0">
                              <a:latin typeface="Cambria Math" panose="02040503050406030204" pitchFamily="18" charset="0"/>
                            </a:rPr>
                          </m:ctrlPr>
                        </m:sSupPr>
                        <m:e>
                          <m:f>
                            <m:fPr>
                              <m:ctrlPr>
                                <a:rPr lang="en-US" sz="2400" b="0" i="1" dirty="0" smtClean="0">
                                  <a:latin typeface="Cambria Math" panose="02040503050406030204" pitchFamily="18" charset="0"/>
                                </a:rPr>
                              </m:ctrlPr>
                            </m:fPr>
                            <m:num>
                              <m:r>
                                <a:rPr lang="en-US" sz="2400" b="0" i="1" dirty="0" smtClean="0">
                                  <a:latin typeface="Cambria Math" panose="02040503050406030204" pitchFamily="18" charset="0"/>
                                </a:rPr>
                                <m:t>1</m:t>
                              </m:r>
                            </m:num>
                            <m:den>
                              <m:r>
                                <a:rPr lang="en-US" sz="2400" b="0" i="1" dirty="0" smtClean="0">
                                  <a:latin typeface="Cambria Math" panose="02040503050406030204" pitchFamily="18" charset="0"/>
                                </a:rPr>
                                <m:t>2</m:t>
                              </m:r>
                            </m:den>
                          </m:f>
                          <m:d>
                            <m:dPr>
                              <m:ctrlPr>
                                <a:rPr lang="en-US" sz="2400" b="0" i="1" dirty="0" smtClean="0">
                                  <a:latin typeface="Cambria Math" panose="02040503050406030204" pitchFamily="18" charset="0"/>
                                </a:rPr>
                              </m:ctrlPr>
                            </m:dPr>
                            <m:e>
                              <m:r>
                                <a:rPr lang="en-US" sz="2400" b="0" i="1" dirty="0" smtClean="0">
                                  <a:latin typeface="Cambria Math" panose="02040503050406030204" pitchFamily="18" charset="0"/>
                                </a:rPr>
                                <m:t>𝑥</m:t>
                              </m:r>
                              <m:r>
                                <a:rPr lang="en-US" sz="2400" b="0" i="1" dirty="0" smtClean="0">
                                  <a:latin typeface="Cambria Math" panose="02040503050406030204" pitchFamily="18" charset="0"/>
                                </a:rPr>
                                <m:t>−6</m:t>
                              </m:r>
                            </m:e>
                          </m:d>
                        </m:e>
                        <m:sup>
                          <m:r>
                            <a:rPr lang="en-US" sz="2400" b="0" i="1" dirty="0" smtClean="0">
                              <a:latin typeface="Cambria Math" panose="02040503050406030204" pitchFamily="18" charset="0"/>
                            </a:rPr>
                            <m:t>2</m:t>
                          </m:r>
                        </m:sup>
                      </m:sSup>
                      <m:r>
                        <a:rPr lang="en-US" sz="2400" b="0" i="1" dirty="0" smtClean="0">
                          <a:latin typeface="Cambria Math" panose="02040503050406030204" pitchFamily="18" charset="0"/>
                        </a:rPr>
                        <m:t>−5</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409414" y="71270"/>
                <a:ext cx="2525948" cy="691471"/>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131868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71</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319934" y="241909"/>
                <a:ext cx="27049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b="0" i="1" smtClean="0">
                          <a:latin typeface="Cambria Math" panose="02040503050406030204" pitchFamily="18" charset="0"/>
                        </a:rPr>
                        <m:t>=−2(</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𝑥</m:t>
                          </m:r>
                          <m:r>
                            <a:rPr lang="en-US" sz="2400" b="0" i="1" smtClean="0">
                              <a:latin typeface="Cambria Math" panose="02040503050406030204" pitchFamily="18" charset="0"/>
                            </a:rPr>
                            <m:t>−1)</m:t>
                          </m:r>
                        </m:e>
                        <m:sup>
                          <m:r>
                            <a:rPr lang="en-US" sz="2400" b="0" i="1" smtClean="0">
                              <a:latin typeface="Cambria Math" panose="02040503050406030204" pitchFamily="18" charset="0"/>
                            </a:rPr>
                            <m:t>2</m:t>
                          </m:r>
                        </m:sup>
                      </m:sSup>
                      <m:r>
                        <a:rPr lang="en-US" sz="2400" b="0" i="1" smtClean="0">
                          <a:latin typeface="Cambria Math" panose="02040503050406030204" pitchFamily="18" charset="0"/>
                        </a:rPr>
                        <m:t>+4</m:t>
                      </m:r>
                    </m:oMath>
                  </m:oMathPara>
                </a14:m>
                <a:endParaRPr lang="en-US" sz="1800"/>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319934" y="241909"/>
                <a:ext cx="2704908" cy="369332"/>
              </a:xfrm>
              <a:prstGeom prst="rect">
                <a:avLst/>
              </a:prstGeom>
              <a:blipFill>
                <a:blip r:embed="rId4"/>
                <a:stretch>
                  <a:fillRect l="-2032" r="-2032" b="-38333"/>
                </a:stretch>
              </a:blipFill>
            </p:spPr>
            <p:txBody>
              <a:bodyPr/>
              <a:lstStyle/>
              <a:p>
                <a:r>
                  <a:rPr lang="en-US">
                    <a:noFill/>
                  </a:rPr>
                  <a:t> </a:t>
                </a:r>
              </a:p>
            </p:txBody>
          </p:sp>
        </mc:Fallback>
      </mc:AlternateContent>
    </p:spTree>
    <p:extLst>
      <p:ext uri="{BB962C8B-B14F-4D97-AF65-F5344CB8AC3E}">
        <p14:creationId xmlns:p14="http://schemas.microsoft.com/office/powerpoint/2010/main" val="33176775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72</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557595" y="241909"/>
                <a:ext cx="2229585" cy="36933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𝑦</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m:t>
                      </m:r>
                      <m:sSup>
                        <m:sSupPr>
                          <m:ctrlP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ctrlPr>
                        </m:sSupPr>
                        <m:e>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𝑥</m:t>
                          </m:r>
                        </m:e>
                        <m:sup>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2</m:t>
                          </m:r>
                        </m:sup>
                      </m:sSup>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−6</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𝑥</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+8</m:t>
                      </m:r>
                    </m:oMath>
                  </m:oMathPara>
                </a14:m>
                <a:endParaRPr kumimoji="0" lang="en-US"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557595" y="241909"/>
                <a:ext cx="2229585" cy="369332"/>
              </a:xfrm>
              <a:prstGeom prst="rect">
                <a:avLst/>
              </a:prstGeom>
              <a:blipFill>
                <a:blip r:embed="rId4"/>
                <a:stretch>
                  <a:fillRect l="-2466" r="-2466" b="-30000"/>
                </a:stretch>
              </a:blipFill>
            </p:spPr>
            <p:txBody>
              <a:bodyPr/>
              <a:lstStyle/>
              <a:p>
                <a:r>
                  <a:rPr lang="en-US">
                    <a:noFill/>
                  </a:rPr>
                  <a:t> </a:t>
                </a:r>
              </a:p>
            </p:txBody>
          </p:sp>
        </mc:Fallback>
      </mc:AlternateContent>
    </p:spTree>
    <p:extLst>
      <p:ext uri="{BB962C8B-B14F-4D97-AF65-F5344CB8AC3E}">
        <p14:creationId xmlns:p14="http://schemas.microsoft.com/office/powerpoint/2010/main" val="22105583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73</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806899" y="241909"/>
                <a:ext cx="1693605" cy="36933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𝑦</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m:t>
                      </m:r>
                      <m:sSup>
                        <m:sSupPr>
                          <m:ctrlP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ctrlPr>
                        </m:sSupPr>
                        <m:e>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𝑥</m:t>
                          </m:r>
                        </m:e>
                        <m:sup>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2</m:t>
                          </m:r>
                        </m:sup>
                      </m:sSup>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+4</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𝑥</m:t>
                      </m:r>
                    </m:oMath>
                  </m:oMathPara>
                </a14:m>
                <a:endParaRPr kumimoji="0" lang="en-US"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806899" y="241909"/>
                <a:ext cx="1693605" cy="369332"/>
              </a:xfrm>
              <a:prstGeom prst="rect">
                <a:avLst/>
              </a:prstGeom>
              <a:blipFill>
                <a:blip r:embed="rId4"/>
                <a:stretch>
                  <a:fillRect l="-3610" r="-1444" b="-30000"/>
                </a:stretch>
              </a:blipFill>
            </p:spPr>
            <p:txBody>
              <a:bodyPr/>
              <a:lstStyle/>
              <a:p>
                <a:r>
                  <a:rPr lang="en-US">
                    <a:noFill/>
                  </a:rPr>
                  <a:t> </a:t>
                </a:r>
              </a:p>
            </p:txBody>
          </p:sp>
        </mc:Fallback>
      </mc:AlternateContent>
    </p:spTree>
    <p:extLst>
      <p:ext uri="{BB962C8B-B14F-4D97-AF65-F5344CB8AC3E}">
        <p14:creationId xmlns:p14="http://schemas.microsoft.com/office/powerpoint/2010/main" val="7583676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54"/>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74</a:t>
            </a:r>
            <a:endParaRPr dirty="0"/>
          </a:p>
        </p:txBody>
      </p:sp>
      <p:sp>
        <p:nvSpPr>
          <p:cNvPr id="382" name="Google Shape;382;p54"/>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383" name="Google Shape;383;p54"/>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ADDCE86-D1DA-46B0-874E-1F33893D3DC4}"/>
                  </a:ext>
                </a:extLst>
              </p:cNvPr>
              <p:cNvSpPr txBox="1"/>
              <p:nvPr/>
            </p:nvSpPr>
            <p:spPr>
              <a:xfrm>
                <a:off x="5472636" y="241909"/>
                <a:ext cx="2399503" cy="36933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𝑦</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m:t>
                      </m:r>
                      <m:sSup>
                        <m:sSupPr>
                          <m:ctrlP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ctrlPr>
                        </m:sSupPr>
                        <m:e>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2</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𝑥</m:t>
                          </m:r>
                        </m:e>
                        <m:sup>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2</m:t>
                          </m:r>
                        </m:sup>
                      </m:sSup>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+8</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𝑥</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+6</m:t>
                      </m:r>
                    </m:oMath>
                  </m:oMathPara>
                </a14:m>
                <a:endParaRPr kumimoji="0" lang="en-US"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2" name="TextBox 1">
                <a:extLst>
                  <a:ext uri="{FF2B5EF4-FFF2-40B4-BE49-F238E27FC236}">
                    <a16:creationId xmlns:a16="http://schemas.microsoft.com/office/drawing/2014/main" id="{2ADDCE86-D1DA-46B0-874E-1F33893D3DC4}"/>
                  </a:ext>
                </a:extLst>
              </p:cNvPr>
              <p:cNvSpPr txBox="1">
                <a:spLocks noRot="1" noChangeAspect="1" noMove="1" noResize="1" noEditPoints="1" noAdjustHandles="1" noChangeArrowheads="1" noChangeShapeType="1" noTextEdit="1"/>
              </p:cNvSpPr>
              <p:nvPr/>
            </p:nvSpPr>
            <p:spPr>
              <a:xfrm>
                <a:off x="5472636" y="241909"/>
                <a:ext cx="2399503" cy="369332"/>
              </a:xfrm>
              <a:prstGeom prst="rect">
                <a:avLst/>
              </a:prstGeom>
              <a:blipFill>
                <a:blip r:embed="rId4"/>
                <a:stretch>
                  <a:fillRect l="-2290" r="-2290" b="-30000"/>
                </a:stretch>
              </a:blipFill>
            </p:spPr>
            <p:txBody>
              <a:bodyPr/>
              <a:lstStyle/>
              <a:p>
                <a:r>
                  <a:rPr lang="en-US">
                    <a:noFill/>
                  </a:rPr>
                  <a:t> </a:t>
                </a:r>
              </a:p>
            </p:txBody>
          </p:sp>
        </mc:Fallback>
      </mc:AlternateContent>
    </p:spTree>
    <p:extLst>
      <p:ext uri="{BB962C8B-B14F-4D97-AF65-F5344CB8AC3E}">
        <p14:creationId xmlns:p14="http://schemas.microsoft.com/office/powerpoint/2010/main" val="40795069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75</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157631" y="241909"/>
                <a:ext cx="102951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e>
                      </m:d>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157631" y="241909"/>
                <a:ext cx="1029513" cy="369332"/>
              </a:xfrm>
              <a:prstGeom prst="rect">
                <a:avLst/>
              </a:prstGeom>
              <a:blipFill>
                <a:blip r:embed="rId4"/>
                <a:stretch>
                  <a:fillRect l="-5917" b="-30000"/>
                </a:stretch>
              </a:blipFill>
            </p:spPr>
            <p:txBody>
              <a:bodyPr/>
              <a:lstStyle/>
              <a:p>
                <a:r>
                  <a:rPr lang="en-US">
                    <a:noFill/>
                  </a:rPr>
                  <a:t> </a:t>
                </a:r>
              </a:p>
            </p:txBody>
          </p:sp>
        </mc:Fallback>
      </mc:AlternateContent>
    </p:spTree>
    <p:extLst>
      <p:ext uri="{BB962C8B-B14F-4D97-AF65-F5344CB8AC3E}">
        <p14:creationId xmlns:p14="http://schemas.microsoft.com/office/powerpoint/2010/main" val="39176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4</a:t>
            </a:r>
            <a:endParaRPr dirty="0"/>
          </a:p>
        </p:txBody>
      </p:sp>
      <p:sp>
        <p:nvSpPr>
          <p:cNvPr id="86" name="Google Shape;86;p17"/>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dirty="0"/>
              <a:t>Use today’s function to complete both function tables below. </a:t>
            </a:r>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endParaRPr lang="en" sz="1200" dirty="0"/>
          </a:p>
          <a:p>
            <a:pPr marL="0" lvl="0" indent="0" algn="l" rtl="0">
              <a:spcBef>
                <a:spcPts val="0"/>
              </a:spcBef>
              <a:spcAft>
                <a:spcPts val="0"/>
              </a:spcAft>
              <a:buNone/>
            </a:pPr>
            <a:r>
              <a:rPr lang="en" sz="1200" dirty="0"/>
              <a:t>Which table is easier to complete? Why?</a:t>
            </a:r>
          </a:p>
          <a:p>
            <a:pPr marL="0" lvl="0" indent="0" algn="l" rtl="0">
              <a:spcBef>
                <a:spcPts val="0"/>
              </a:spcBef>
              <a:spcAft>
                <a:spcPts val="0"/>
              </a:spcAft>
              <a:buNone/>
            </a:pPr>
            <a:endParaRPr lang="en" sz="1200" dirty="0"/>
          </a:p>
          <a:p>
            <a:pPr marL="0" lvl="0" indent="0" algn="l" rtl="0">
              <a:spcBef>
                <a:spcPts val="0"/>
              </a:spcBef>
              <a:spcAft>
                <a:spcPts val="0"/>
              </a:spcAft>
              <a:buNone/>
            </a:pPr>
            <a:r>
              <a:rPr lang="en" sz="1200" dirty="0"/>
              <a:t>Plot the points from the first table and graph the function. </a:t>
            </a:r>
          </a:p>
          <a:p>
            <a:pPr marL="0" lvl="0" indent="0" algn="l" rtl="0">
              <a:spcBef>
                <a:spcPts val="0"/>
              </a:spcBef>
              <a:spcAft>
                <a:spcPts val="0"/>
              </a:spcAft>
              <a:buNone/>
            </a:pPr>
            <a:endParaRPr lang="en" sz="1200" dirty="0"/>
          </a:p>
          <a:p>
            <a:pPr marL="0" lvl="0" indent="0" algn="l" rtl="0">
              <a:spcBef>
                <a:spcPts val="0"/>
              </a:spcBef>
              <a:spcAft>
                <a:spcPts val="0"/>
              </a:spcAft>
              <a:buNone/>
            </a:pPr>
            <a:r>
              <a:rPr lang="en" sz="1200" dirty="0"/>
              <a:t>Plot the points from the second table. What do you notice?</a:t>
            </a:r>
          </a:p>
          <a:p>
            <a:pPr marL="0" lvl="0" indent="0" algn="l" rtl="0">
              <a:spcBef>
                <a:spcPts val="0"/>
              </a:spcBef>
              <a:spcAft>
                <a:spcPts val="0"/>
              </a:spcAft>
              <a:buNone/>
            </a:pPr>
            <a:endParaRPr lang="en" sz="1200" dirty="0"/>
          </a:p>
          <a:p>
            <a:pPr marL="0" lvl="0" indent="0" algn="l" rtl="0">
              <a:spcBef>
                <a:spcPts val="0"/>
              </a:spcBef>
              <a:spcAft>
                <a:spcPts val="0"/>
              </a:spcAft>
              <a:buNone/>
            </a:pPr>
            <a:endParaRPr sz="1200" dirty="0"/>
          </a:p>
        </p:txBody>
      </p:sp>
      <mc:AlternateContent xmlns:mc="http://schemas.openxmlformats.org/markup-compatibility/2006" xmlns:a14="http://schemas.microsoft.com/office/drawing/2010/main">
        <mc:Choice Requires="a14">
          <p:sp>
            <p:nvSpPr>
              <p:cNvPr id="87" name="Google Shape;87;p17"/>
              <p:cNvSpPr txBox="1">
                <a:spLocks noGrp="1"/>
              </p:cNvSpPr>
              <p:nvPr>
                <p:ph type="title"/>
              </p:nvPr>
            </p:nvSpPr>
            <p:spPr>
              <a:xfrm>
                <a:off x="4434302" y="66266"/>
                <a:ext cx="44388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14:m>
                  <m:oMathPara xmlns:m="http://schemas.openxmlformats.org/officeDocument/2006/math">
                    <m:oMathParaPr>
                      <m:jc m:val="centerGroup"/>
                    </m:oMathParaPr>
                    <m:oMath xmlns:m="http://schemas.openxmlformats.org/officeDocument/2006/math">
                      <m:r>
                        <a:rPr lang="en" sz="2200" i="1" dirty="0" smtClean="0">
                          <a:latin typeface="Cambria Math" panose="02040503050406030204" pitchFamily="18" charset="0"/>
                        </a:rPr>
                        <m:t>𝑦</m:t>
                      </m:r>
                      <m:r>
                        <a:rPr lang="en" sz="2200" i="1" dirty="0" smtClean="0">
                          <a:latin typeface="Cambria Math" panose="02040503050406030204" pitchFamily="18" charset="0"/>
                        </a:rPr>
                        <m:t>=</m:t>
                      </m:r>
                      <m:f>
                        <m:fPr>
                          <m:ctrlPr>
                            <a:rPr lang="en" sz="2200" i="1" dirty="0" smtClean="0">
                              <a:latin typeface="Cambria Math" panose="02040503050406030204" pitchFamily="18" charset="0"/>
                            </a:rPr>
                          </m:ctrlPr>
                        </m:fPr>
                        <m:num>
                          <m:r>
                            <a:rPr lang="en-US" sz="2200" b="0" i="1" dirty="0" smtClean="0">
                              <a:latin typeface="Cambria Math" panose="02040503050406030204" pitchFamily="18" charset="0"/>
                            </a:rPr>
                            <m:t>1</m:t>
                          </m:r>
                        </m:num>
                        <m:den>
                          <m:r>
                            <a:rPr lang="en-US" sz="2200" b="0" i="1" dirty="0" smtClean="0">
                              <a:latin typeface="Cambria Math" panose="02040503050406030204" pitchFamily="18" charset="0"/>
                            </a:rPr>
                            <m:t>3</m:t>
                          </m:r>
                        </m:den>
                      </m:f>
                      <m:r>
                        <a:rPr lang="en" sz="2200" i="1" dirty="0" smtClean="0">
                          <a:latin typeface="Cambria Math" panose="02040503050406030204" pitchFamily="18" charset="0"/>
                        </a:rPr>
                        <m:t>𝑥</m:t>
                      </m:r>
                      <m:r>
                        <a:rPr lang="en-US" sz="2200" b="0" i="1" dirty="0" smtClean="0">
                          <a:latin typeface="Cambria Math" panose="02040503050406030204" pitchFamily="18" charset="0"/>
                        </a:rPr>
                        <m:t>−6</m:t>
                      </m:r>
                    </m:oMath>
                  </m:oMathPara>
                </a14:m>
                <a:endParaRPr i="1"/>
              </a:p>
            </p:txBody>
          </p:sp>
        </mc:Choice>
        <mc:Fallback xmlns="">
          <p:sp>
            <p:nvSpPr>
              <p:cNvPr id="87" name="Google Shape;87;p17"/>
              <p:cNvSpPr txBox="1">
                <a:spLocks noGrp="1" noRot="1" noChangeAspect="1" noMove="1" noResize="1" noEditPoints="1" noAdjustHandles="1" noChangeArrowheads="1" noChangeShapeType="1" noTextEdit="1"/>
              </p:cNvSpPr>
              <p:nvPr>
                <p:ph type="title"/>
              </p:nvPr>
            </p:nvSpPr>
            <p:spPr>
              <a:xfrm>
                <a:off x="4434302" y="66266"/>
                <a:ext cx="4438800" cy="572700"/>
              </a:xfrm>
              <a:prstGeom prst="rect">
                <a:avLst/>
              </a:prstGeom>
              <a:blipFill>
                <a:blip r:embed="rId3"/>
                <a:stretch>
                  <a:fillRect b="-17021"/>
                </a:stretch>
              </a:blipFill>
            </p:spPr>
            <p:txBody>
              <a:bodyPr/>
              <a:lstStyle/>
              <a:p>
                <a:r>
                  <a:rPr lang="en-US">
                    <a:noFill/>
                  </a:rPr>
                  <a:t> </a:t>
                </a:r>
              </a:p>
            </p:txBody>
          </p:sp>
        </mc:Fallback>
      </mc:AlternateContent>
      <p:pic>
        <p:nvPicPr>
          <p:cNvPr id="88" name="Google Shape;88;p17"/>
          <p:cNvPicPr preferRelativeResize="0"/>
          <p:nvPr/>
        </p:nvPicPr>
        <p:blipFill>
          <a:blip r:embed="rId4">
            <a:alphaModFix/>
          </a:blip>
          <a:stretch>
            <a:fillRect/>
          </a:stretch>
        </p:blipFill>
        <p:spPr>
          <a:xfrm>
            <a:off x="4609500" y="865325"/>
            <a:ext cx="4125776" cy="4125776"/>
          </a:xfrm>
          <a:prstGeom prst="rect">
            <a:avLst/>
          </a:prstGeom>
          <a:noFill/>
          <a:ln>
            <a:noFill/>
          </a:ln>
        </p:spPr>
      </p:pic>
      <p:graphicFrame>
        <p:nvGraphicFramePr>
          <p:cNvPr id="2" name="Table 2">
            <a:extLst>
              <a:ext uri="{FF2B5EF4-FFF2-40B4-BE49-F238E27FC236}">
                <a16:creationId xmlns:a16="http://schemas.microsoft.com/office/drawing/2014/main" id="{6F2D1928-C425-4B5B-83F7-EC27983E9802}"/>
              </a:ext>
            </a:extLst>
          </p:cNvPr>
          <p:cNvGraphicFramePr>
            <a:graphicFrameLocks noGrp="1"/>
          </p:cNvGraphicFramePr>
          <p:nvPr/>
        </p:nvGraphicFramePr>
        <p:xfrm>
          <a:off x="759565" y="1341334"/>
          <a:ext cx="1013922" cy="1828800"/>
        </p:xfrm>
        <a:graphic>
          <a:graphicData uri="http://schemas.openxmlformats.org/drawingml/2006/table">
            <a:tbl>
              <a:tblPr firstRow="1" bandRow="1">
                <a:tableStyleId>{2D5ABB26-0587-4C30-8999-92F81FD0307C}</a:tableStyleId>
              </a:tblPr>
              <a:tblGrid>
                <a:gridCol w="506961">
                  <a:extLst>
                    <a:ext uri="{9D8B030D-6E8A-4147-A177-3AD203B41FA5}">
                      <a16:colId xmlns:a16="http://schemas.microsoft.com/office/drawing/2014/main" val="2426732402"/>
                    </a:ext>
                  </a:extLst>
                </a:gridCol>
                <a:gridCol w="506961">
                  <a:extLst>
                    <a:ext uri="{9D8B030D-6E8A-4147-A177-3AD203B41FA5}">
                      <a16:colId xmlns:a16="http://schemas.microsoft.com/office/drawing/2014/main" val="546069026"/>
                    </a:ext>
                  </a:extLst>
                </a:gridCol>
              </a:tblGrid>
              <a:tr h="299434">
                <a:tc>
                  <a:txBody>
                    <a:bodyPr/>
                    <a:lstStyle/>
                    <a:p>
                      <a:pPr algn="ctr"/>
                      <a:r>
                        <a:rPr lang="en-US" b="1"/>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1"/>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021851"/>
                  </a:ext>
                </a:extLst>
              </a:tr>
              <a:tr h="299434">
                <a:tc>
                  <a:txBody>
                    <a:bodyPr/>
                    <a:lstStyle/>
                    <a:p>
                      <a:pPr algn="ctr"/>
                      <a:r>
                        <a:rPr lang="en-US"/>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2342799"/>
                  </a:ext>
                </a:extLst>
              </a:tr>
              <a:tr h="299434">
                <a:tc>
                  <a:txBody>
                    <a:bodyPr/>
                    <a:lstStyle/>
                    <a:p>
                      <a:pPr algn="ctr"/>
                      <a:r>
                        <a:rPr lang="en-US"/>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934529"/>
                  </a:ext>
                </a:extLst>
              </a:tr>
              <a:tr h="299434">
                <a:tc>
                  <a:txBody>
                    <a:bodyPr/>
                    <a:lstStyle/>
                    <a:p>
                      <a:pPr algn="ctr"/>
                      <a:r>
                        <a:rPr lang="en-US"/>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8440380"/>
                  </a:ext>
                </a:extLst>
              </a:tr>
              <a:tr h="299434">
                <a:tc>
                  <a:txBody>
                    <a:bodyPr/>
                    <a:lstStyle/>
                    <a:p>
                      <a:pPr algn="ctr"/>
                      <a:r>
                        <a:rPr lang="en-US"/>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380092"/>
                  </a:ext>
                </a:extLst>
              </a:tr>
              <a:tr h="299434">
                <a:tc>
                  <a:txBody>
                    <a:bodyPr/>
                    <a:lstStyle/>
                    <a:p>
                      <a:pPr algn="ctr"/>
                      <a:r>
                        <a:rPr lang="en-US"/>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10253"/>
                  </a:ext>
                </a:extLst>
              </a:tr>
            </a:tbl>
          </a:graphicData>
        </a:graphic>
      </p:graphicFrame>
      <p:graphicFrame>
        <p:nvGraphicFramePr>
          <p:cNvPr id="7" name="Table 2">
            <a:extLst>
              <a:ext uri="{FF2B5EF4-FFF2-40B4-BE49-F238E27FC236}">
                <a16:creationId xmlns:a16="http://schemas.microsoft.com/office/drawing/2014/main" id="{A909ACC4-DAE0-4370-89EC-FDBEFDE242BE}"/>
              </a:ext>
            </a:extLst>
          </p:cNvPr>
          <p:cNvGraphicFramePr>
            <a:graphicFrameLocks noGrp="1"/>
          </p:cNvGraphicFramePr>
          <p:nvPr/>
        </p:nvGraphicFramePr>
        <p:xfrm>
          <a:off x="2633189" y="1341334"/>
          <a:ext cx="1013922" cy="1828800"/>
        </p:xfrm>
        <a:graphic>
          <a:graphicData uri="http://schemas.openxmlformats.org/drawingml/2006/table">
            <a:tbl>
              <a:tblPr firstRow="1" bandRow="1">
                <a:tableStyleId>{2D5ABB26-0587-4C30-8999-92F81FD0307C}</a:tableStyleId>
              </a:tblPr>
              <a:tblGrid>
                <a:gridCol w="506961">
                  <a:extLst>
                    <a:ext uri="{9D8B030D-6E8A-4147-A177-3AD203B41FA5}">
                      <a16:colId xmlns:a16="http://schemas.microsoft.com/office/drawing/2014/main" val="2426732402"/>
                    </a:ext>
                  </a:extLst>
                </a:gridCol>
                <a:gridCol w="506961">
                  <a:extLst>
                    <a:ext uri="{9D8B030D-6E8A-4147-A177-3AD203B41FA5}">
                      <a16:colId xmlns:a16="http://schemas.microsoft.com/office/drawing/2014/main" val="546069026"/>
                    </a:ext>
                  </a:extLst>
                </a:gridCol>
              </a:tblGrid>
              <a:tr h="299434">
                <a:tc>
                  <a:txBody>
                    <a:bodyPr/>
                    <a:lstStyle/>
                    <a:p>
                      <a:pPr algn="ctr"/>
                      <a:r>
                        <a:rPr lang="en-US" b="1"/>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1"/>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2021851"/>
                  </a:ext>
                </a:extLst>
              </a:tr>
              <a:tr h="299434">
                <a:tc>
                  <a:txBody>
                    <a:bodyPr/>
                    <a:lstStyle/>
                    <a:p>
                      <a:pPr algn="ctr"/>
                      <a:r>
                        <a:rPr lang="en-US"/>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2342799"/>
                  </a:ext>
                </a:extLst>
              </a:tr>
              <a:tr h="299434">
                <a:tc>
                  <a:txBody>
                    <a:bodyPr/>
                    <a:lstStyle/>
                    <a:p>
                      <a:pPr algn="ctr"/>
                      <a:r>
                        <a:rPr lang="en-US"/>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934529"/>
                  </a:ext>
                </a:extLst>
              </a:tr>
              <a:tr h="299434">
                <a:tc>
                  <a:txBody>
                    <a:bodyPr/>
                    <a:lstStyle/>
                    <a:p>
                      <a:pPr algn="ctr"/>
                      <a:r>
                        <a:rPr lang="en-US"/>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8440380"/>
                  </a:ext>
                </a:extLst>
              </a:tr>
              <a:tr h="299434">
                <a:tc>
                  <a:txBody>
                    <a:bodyPr/>
                    <a:lstStyle/>
                    <a:p>
                      <a:pPr algn="ctr"/>
                      <a:r>
                        <a:rPr lang="en-US"/>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380092"/>
                  </a:ext>
                </a:extLst>
              </a:tr>
              <a:tr h="299434">
                <a:tc>
                  <a:txBody>
                    <a:bodyPr/>
                    <a:lstStyle/>
                    <a:p>
                      <a:pPr algn="ctr"/>
                      <a:r>
                        <a:rPr lang="en-US"/>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10253"/>
                  </a:ext>
                </a:extLst>
              </a:tr>
            </a:tbl>
          </a:graphicData>
        </a:graphic>
      </p:graphicFrame>
    </p:spTree>
    <p:extLst>
      <p:ext uri="{BB962C8B-B14F-4D97-AF65-F5344CB8AC3E}">
        <p14:creationId xmlns:p14="http://schemas.microsoft.com/office/powerpoint/2010/main" val="37659510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76</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072672" y="241909"/>
                <a:ext cx="119943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
                        <a:rPr lang="en-US" sz="2400" b="0" i="1" smtClean="0">
                          <a:latin typeface="Cambria Math" panose="02040503050406030204" pitchFamily="18" charset="0"/>
                        </a:rPr>
                        <m:t>2</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e>
                      </m:d>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072672" y="241909"/>
                <a:ext cx="1199431" cy="369332"/>
              </a:xfrm>
              <a:prstGeom prst="rect">
                <a:avLst/>
              </a:prstGeom>
              <a:blipFill>
                <a:blip r:embed="rId4"/>
                <a:stretch>
                  <a:fillRect l="-5076" b="-30000"/>
                </a:stretch>
              </a:blipFill>
            </p:spPr>
            <p:txBody>
              <a:bodyPr/>
              <a:lstStyle/>
              <a:p>
                <a:r>
                  <a:rPr lang="en-US">
                    <a:noFill/>
                  </a:rPr>
                  <a:t> </a:t>
                </a:r>
              </a:p>
            </p:txBody>
          </p:sp>
        </mc:Fallback>
      </mc:AlternateContent>
    </p:spTree>
    <p:extLst>
      <p:ext uri="{BB962C8B-B14F-4D97-AF65-F5344CB8AC3E}">
        <p14:creationId xmlns:p14="http://schemas.microsoft.com/office/powerpoint/2010/main" val="4178677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77</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906761" y="80839"/>
                <a:ext cx="1531253" cy="6914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
                        <a:rPr lang="en-US" sz="2400" b="0" i="1" smtClean="0">
                          <a:latin typeface="Cambria Math" panose="02040503050406030204" pitchFamily="18" charset="0"/>
                        </a:rPr>
                        <m:t>−</m:t>
                      </m:r>
                      <m:f>
                        <m:fPr>
                          <m:ctrlPr>
                            <a:rPr lang="en-US"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e>
                      </m:d>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906761" y="80839"/>
                <a:ext cx="1531253" cy="691471"/>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733721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78</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889641" y="241909"/>
                <a:ext cx="156549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−4</m:t>
                          </m:r>
                        </m:e>
                      </m:d>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889641" y="241909"/>
                <a:ext cx="1565493" cy="369332"/>
              </a:xfrm>
              <a:prstGeom prst="rect">
                <a:avLst/>
              </a:prstGeom>
              <a:blipFill>
                <a:blip r:embed="rId4"/>
                <a:stretch>
                  <a:fillRect l="-3891" b="-30000"/>
                </a:stretch>
              </a:blipFill>
            </p:spPr>
            <p:txBody>
              <a:bodyPr/>
              <a:lstStyle/>
              <a:p>
                <a:r>
                  <a:rPr lang="en-US">
                    <a:noFill/>
                  </a:rPr>
                  <a:t> </a:t>
                </a:r>
              </a:p>
            </p:txBody>
          </p:sp>
        </mc:Fallback>
      </mc:AlternateContent>
    </p:spTree>
    <p:extLst>
      <p:ext uri="{BB962C8B-B14F-4D97-AF65-F5344CB8AC3E}">
        <p14:creationId xmlns:p14="http://schemas.microsoft.com/office/powerpoint/2010/main" val="9953920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79</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889641" y="241909"/>
                <a:ext cx="156549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+5</m:t>
                          </m:r>
                        </m:e>
                      </m:d>
                    </m:oMath>
                  </m:oMathPara>
                </a14:m>
                <a:endParaRPr lang="en-US" sz="24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889641" y="241909"/>
                <a:ext cx="1565493" cy="369332"/>
              </a:xfrm>
              <a:prstGeom prst="rect">
                <a:avLst/>
              </a:prstGeom>
              <a:blipFill>
                <a:blip r:embed="rId4"/>
                <a:stretch>
                  <a:fillRect l="-3891" b="-30000"/>
                </a:stretch>
              </a:blipFill>
            </p:spPr>
            <p:txBody>
              <a:bodyPr/>
              <a:lstStyle/>
              <a:p>
                <a:r>
                  <a:rPr lang="en-US">
                    <a:noFill/>
                  </a:rPr>
                  <a:t> </a:t>
                </a:r>
              </a:p>
            </p:txBody>
          </p:sp>
        </mc:Fallback>
      </mc:AlternateContent>
    </p:spTree>
    <p:extLst>
      <p:ext uri="{BB962C8B-B14F-4D97-AF65-F5344CB8AC3E}">
        <p14:creationId xmlns:p14="http://schemas.microsoft.com/office/powerpoint/2010/main" val="14903008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80</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889641" y="241909"/>
                <a:ext cx="156549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e>
                      </m:d>
                      <m:r>
                        <a:rPr lang="en-US" sz="2400" b="0" i="1" smtClean="0">
                          <a:latin typeface="Cambria Math" panose="02040503050406030204" pitchFamily="18" charset="0"/>
                        </a:rPr>
                        <m:t>−7</m:t>
                      </m:r>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889641" y="241909"/>
                <a:ext cx="1565493" cy="369332"/>
              </a:xfrm>
              <a:prstGeom prst="rect">
                <a:avLst/>
              </a:prstGeom>
              <a:blipFill>
                <a:blip r:embed="rId4"/>
                <a:stretch>
                  <a:fillRect l="-3891" r="-3891" b="-30000"/>
                </a:stretch>
              </a:blipFill>
            </p:spPr>
            <p:txBody>
              <a:bodyPr/>
              <a:lstStyle/>
              <a:p>
                <a:r>
                  <a:rPr lang="en-US">
                    <a:noFill/>
                  </a:rPr>
                  <a:t> </a:t>
                </a:r>
              </a:p>
            </p:txBody>
          </p:sp>
        </mc:Fallback>
      </mc:AlternateContent>
    </p:spTree>
    <p:extLst>
      <p:ext uri="{BB962C8B-B14F-4D97-AF65-F5344CB8AC3E}">
        <p14:creationId xmlns:p14="http://schemas.microsoft.com/office/powerpoint/2010/main" val="2735081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81</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775027" y="241909"/>
                <a:ext cx="179472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
                        <a:rPr lang="en-US" sz="2400" b="0" i="1" smtClean="0">
                          <a:latin typeface="Cambria Math" panose="02040503050406030204" pitchFamily="18" charset="0"/>
                        </a:rPr>
                        <m:t>−</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e>
                      </m:d>
                      <m:r>
                        <a:rPr lang="en-US" sz="2400" b="0" i="1" smtClean="0">
                          <a:latin typeface="Cambria Math" panose="02040503050406030204" pitchFamily="18" charset="0"/>
                        </a:rPr>
                        <m:t>+6</m:t>
                      </m:r>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775027" y="241909"/>
                <a:ext cx="1794722" cy="369332"/>
              </a:xfrm>
              <a:prstGeom prst="rect">
                <a:avLst/>
              </a:prstGeom>
              <a:blipFill>
                <a:blip r:embed="rId4"/>
                <a:stretch>
                  <a:fillRect l="-3390" r="-3051" b="-30000"/>
                </a:stretch>
              </a:blipFill>
            </p:spPr>
            <p:txBody>
              <a:bodyPr/>
              <a:lstStyle/>
              <a:p>
                <a:r>
                  <a:rPr lang="en-US">
                    <a:noFill/>
                  </a:rPr>
                  <a:t> </a:t>
                </a:r>
              </a:p>
            </p:txBody>
          </p:sp>
        </mc:Fallback>
      </mc:AlternateContent>
    </p:spTree>
    <p:extLst>
      <p:ext uri="{BB962C8B-B14F-4D97-AF65-F5344CB8AC3E}">
        <p14:creationId xmlns:p14="http://schemas.microsoft.com/office/powerpoint/2010/main" val="12908231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82</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536692" y="241909"/>
                <a:ext cx="227139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
                        <a:rPr lang="en-US" sz="2400" b="0" i="1" smtClean="0">
                          <a:latin typeface="Cambria Math" panose="02040503050406030204" pitchFamily="18" charset="0"/>
                        </a:rPr>
                        <m:t>3</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−1</m:t>
                          </m:r>
                        </m:e>
                      </m:d>
                      <m:r>
                        <a:rPr lang="en-US" sz="2400" b="0" i="1" smtClean="0">
                          <a:latin typeface="Cambria Math" panose="02040503050406030204" pitchFamily="18" charset="0"/>
                        </a:rPr>
                        <m:t>−4</m:t>
                      </m:r>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536692" y="241909"/>
                <a:ext cx="2271391" cy="369332"/>
              </a:xfrm>
              <a:prstGeom prst="rect">
                <a:avLst/>
              </a:prstGeom>
              <a:blipFill>
                <a:blip r:embed="rId4"/>
                <a:stretch>
                  <a:fillRect l="-2413" r="-2413" b="-30000"/>
                </a:stretch>
              </a:blipFill>
            </p:spPr>
            <p:txBody>
              <a:bodyPr/>
              <a:lstStyle/>
              <a:p>
                <a:r>
                  <a:rPr lang="en-US">
                    <a:noFill/>
                  </a:rPr>
                  <a:t> </a:t>
                </a:r>
              </a:p>
            </p:txBody>
          </p:sp>
        </mc:Fallback>
      </mc:AlternateContent>
    </p:spTree>
    <p:extLst>
      <p:ext uri="{BB962C8B-B14F-4D97-AF65-F5344CB8AC3E}">
        <p14:creationId xmlns:p14="http://schemas.microsoft.com/office/powerpoint/2010/main" val="40108567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83</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305860" y="241909"/>
                <a:ext cx="273305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
                        <a:rPr lang="en-US" sz="2400" b="0" i="1" smtClean="0">
                          <a:latin typeface="Cambria Math" panose="02040503050406030204" pitchFamily="18" charset="0"/>
                        </a:rPr>
                        <m:t>−0.5</m:t>
                      </m:r>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𝑥</m:t>
                          </m:r>
                          <m:r>
                            <a:rPr lang="en-US" sz="2400" b="0" i="1" smtClean="0">
                              <a:latin typeface="Cambria Math" panose="02040503050406030204" pitchFamily="18" charset="0"/>
                            </a:rPr>
                            <m:t>+5</m:t>
                          </m:r>
                        </m:e>
                      </m:d>
                      <m:r>
                        <a:rPr lang="en-US" sz="2400" b="0" i="1" smtClean="0">
                          <a:latin typeface="Cambria Math" panose="02040503050406030204" pitchFamily="18" charset="0"/>
                        </a:rPr>
                        <m:t>+8</m:t>
                      </m:r>
                    </m:oMath>
                  </m:oMathPara>
                </a14:m>
                <a:endParaRPr lang="en-US" sz="24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305860" y="241909"/>
                <a:ext cx="2733056" cy="369332"/>
              </a:xfrm>
              <a:prstGeom prst="rect">
                <a:avLst/>
              </a:prstGeom>
              <a:blipFill>
                <a:blip r:embed="rId4"/>
                <a:stretch>
                  <a:fillRect l="-2004" r="-2004" b="-30000"/>
                </a:stretch>
              </a:blipFill>
            </p:spPr>
            <p:txBody>
              <a:bodyPr/>
              <a:lstStyle/>
              <a:p>
                <a:r>
                  <a:rPr lang="en-US">
                    <a:noFill/>
                  </a:rPr>
                  <a:t> </a:t>
                </a:r>
              </a:p>
            </p:txBody>
          </p:sp>
        </mc:Fallback>
      </mc:AlternateContent>
    </p:spTree>
    <p:extLst>
      <p:ext uri="{BB962C8B-B14F-4D97-AF65-F5344CB8AC3E}">
        <p14:creationId xmlns:p14="http://schemas.microsoft.com/office/powerpoint/2010/main" val="36446008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84</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176996" y="241909"/>
                <a:ext cx="990784"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2</m:t>
                          </m:r>
                        </m:e>
                        <m:sup>
                          <m:r>
                            <a:rPr lang="en-US" sz="24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176996" y="241909"/>
                <a:ext cx="990784" cy="369332"/>
              </a:xfrm>
              <a:prstGeom prst="rect">
                <a:avLst/>
              </a:prstGeom>
              <a:blipFill>
                <a:blip r:embed="rId4"/>
                <a:stretch>
                  <a:fillRect l="-6135" b="-30000"/>
                </a:stretch>
              </a:blipFill>
            </p:spPr>
            <p:txBody>
              <a:bodyPr/>
              <a:lstStyle/>
              <a:p>
                <a:r>
                  <a:rPr lang="en-US">
                    <a:noFill/>
                  </a:rPr>
                  <a:t> </a:t>
                </a:r>
              </a:p>
            </p:txBody>
          </p:sp>
        </mc:Fallback>
      </mc:AlternateContent>
    </p:spTree>
    <p:extLst>
      <p:ext uri="{BB962C8B-B14F-4D97-AF65-F5344CB8AC3E}">
        <p14:creationId xmlns:p14="http://schemas.microsoft.com/office/powerpoint/2010/main" val="15090588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85</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110791" y="62917"/>
                <a:ext cx="1123193" cy="7273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𝑦</m:t>
                      </m:r>
                      <m:r>
                        <a:rPr lang="en-US" sz="2000" i="1" smtClean="0">
                          <a:latin typeface="Cambria Math" panose="02040503050406030204" pitchFamily="18" charset="0"/>
                        </a:rPr>
                        <m:t>=</m:t>
                      </m:r>
                      <m:sSup>
                        <m:sSupPr>
                          <m:ctrlPr>
                            <a:rPr lang="en-US" sz="2000" i="1" smtClean="0">
                              <a:latin typeface="Cambria Math" panose="02040503050406030204" pitchFamily="18" charset="0"/>
                            </a:rPr>
                          </m:ctrlPr>
                        </m:sSupPr>
                        <m:e>
                          <m:d>
                            <m:dPr>
                              <m:ctrlPr>
                                <a:rPr lang="en-US" sz="2000" i="1" smtClean="0">
                                  <a:latin typeface="Cambria Math" panose="02040503050406030204" pitchFamily="18" charset="0"/>
                                </a:rPr>
                              </m:ctrlPr>
                            </m:dPr>
                            <m:e>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e>
                          </m:d>
                        </m:e>
                        <m:sup>
                          <m:r>
                            <a:rPr lang="en-US" sz="20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110791" y="62917"/>
                <a:ext cx="1123193" cy="72731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1132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354C-DC41-3ECB-D263-A4A23AC68FB6}"/>
              </a:ext>
            </a:extLst>
          </p:cNvPr>
          <p:cNvSpPr>
            <a:spLocks noGrp="1"/>
          </p:cNvSpPr>
          <p:nvPr>
            <p:ph type="title"/>
          </p:nvPr>
        </p:nvSpPr>
        <p:spPr>
          <a:xfrm>
            <a:off x="311700" y="126721"/>
            <a:ext cx="8520600" cy="572700"/>
          </a:xfrm>
        </p:spPr>
        <p:txBody>
          <a:bodyPr>
            <a:normAutofit fontScale="90000"/>
          </a:bodyPr>
          <a:lstStyle/>
          <a:p>
            <a:r>
              <a:rPr lang="en-US" dirty="0"/>
              <a:t>Day 5</a:t>
            </a:r>
          </a:p>
        </p:txBody>
      </p:sp>
      <p:sp>
        <p:nvSpPr>
          <p:cNvPr id="3" name="Text Placeholder 2">
            <a:extLst>
              <a:ext uri="{FF2B5EF4-FFF2-40B4-BE49-F238E27FC236}">
                <a16:creationId xmlns:a16="http://schemas.microsoft.com/office/drawing/2014/main" id="{D44AF36B-6B05-3315-9F75-BBC157564E65}"/>
              </a:ext>
            </a:extLst>
          </p:cNvPr>
          <p:cNvSpPr>
            <a:spLocks noGrp="1"/>
          </p:cNvSpPr>
          <p:nvPr>
            <p:ph type="body" idx="1"/>
          </p:nvPr>
        </p:nvSpPr>
        <p:spPr>
          <a:xfrm>
            <a:off x="174251" y="773206"/>
            <a:ext cx="3984771" cy="3730560"/>
          </a:xfrm>
        </p:spPr>
        <p:txBody>
          <a:bodyPr>
            <a:normAutofit/>
          </a:bodyPr>
          <a:lstStyle/>
          <a:p>
            <a:pPr marL="114300" indent="0">
              <a:buNone/>
            </a:pPr>
            <a:r>
              <a:rPr lang="en-US" sz="1400" dirty="0"/>
              <a:t>Define the domain of a function:</a:t>
            </a:r>
          </a:p>
          <a:p>
            <a:pPr marL="114300" indent="0">
              <a:lnSpc>
                <a:spcPct val="114999"/>
              </a:lnSpc>
              <a:buNone/>
            </a:pPr>
            <a:endParaRPr lang="en-US" sz="1400" dirty="0"/>
          </a:p>
          <a:p>
            <a:pPr marL="114300" indent="0">
              <a:lnSpc>
                <a:spcPct val="114999"/>
              </a:lnSpc>
              <a:buNone/>
            </a:pPr>
            <a:r>
              <a:rPr lang="en-US" sz="1400" dirty="0"/>
              <a:t>Define the range of a function:</a:t>
            </a:r>
          </a:p>
          <a:p>
            <a:pPr marL="114300" indent="0">
              <a:lnSpc>
                <a:spcPct val="114999"/>
              </a:lnSpc>
              <a:buNone/>
            </a:pPr>
            <a:endParaRPr lang="en-US" sz="1400" dirty="0"/>
          </a:p>
          <a:p>
            <a:pPr marL="114300" indent="0">
              <a:lnSpc>
                <a:spcPct val="114999"/>
              </a:lnSpc>
              <a:buNone/>
            </a:pPr>
            <a:r>
              <a:rPr lang="en-US" sz="1400" dirty="0"/>
              <a:t>What is the domain and range of the relation: {(-3,2), (4,1), (5,0), (1,-1)}?</a:t>
            </a:r>
          </a:p>
          <a:p>
            <a:pPr marL="114300" indent="0">
              <a:lnSpc>
                <a:spcPct val="114999"/>
              </a:lnSpc>
              <a:buNone/>
            </a:pPr>
            <a:r>
              <a:rPr lang="en-US" sz="1400" dirty="0"/>
              <a:t>D=______________________ R=______________________</a:t>
            </a:r>
          </a:p>
          <a:p>
            <a:pPr marL="114300" indent="0">
              <a:lnSpc>
                <a:spcPct val="114999"/>
              </a:lnSpc>
              <a:buNone/>
            </a:pPr>
            <a:endParaRPr lang="en-US" sz="1400" dirty="0"/>
          </a:p>
          <a:p>
            <a:pPr marL="114300" indent="0">
              <a:lnSpc>
                <a:spcPct val="114999"/>
              </a:lnSpc>
              <a:buNone/>
            </a:pPr>
            <a:r>
              <a:rPr lang="en-US" sz="1400" dirty="0"/>
              <a:t>Describe the domain and range for each of the lines on the coordinate plane.</a:t>
            </a:r>
            <a:endParaRPr lang="en-US" sz="1600" dirty="0"/>
          </a:p>
          <a:p>
            <a:pPr marL="114300" indent="0">
              <a:lnSpc>
                <a:spcPct val="114999"/>
              </a:lnSpc>
              <a:buNone/>
            </a:pPr>
            <a:endParaRPr lang="en-US" sz="1600" dirty="0"/>
          </a:p>
          <a:p>
            <a:pPr marL="114300" indent="0">
              <a:lnSpc>
                <a:spcPct val="114999"/>
              </a:lnSpc>
              <a:buNone/>
            </a:pPr>
            <a:endParaRPr lang="en-US" sz="1600" dirty="0"/>
          </a:p>
        </p:txBody>
      </p:sp>
      <p:pic>
        <p:nvPicPr>
          <p:cNvPr id="5" name="Google Shape;296;p43" descr="Chart, line chart&#10;&#10;Description automatically generated">
            <a:extLst>
              <a:ext uri="{FF2B5EF4-FFF2-40B4-BE49-F238E27FC236}">
                <a16:creationId xmlns:a16="http://schemas.microsoft.com/office/drawing/2014/main" id="{1D3F126D-AAD9-DC80-E781-F61EF69BE844}"/>
              </a:ext>
            </a:extLst>
          </p:cNvPr>
          <p:cNvPicPr preferRelativeResize="0"/>
          <p:nvPr/>
        </p:nvPicPr>
        <p:blipFill>
          <a:blip r:embed="rId2">
            <a:alphaModFix/>
          </a:blip>
          <a:stretch>
            <a:fillRect/>
          </a:stretch>
        </p:blipFill>
        <p:spPr>
          <a:xfrm>
            <a:off x="4573329" y="547021"/>
            <a:ext cx="4125776" cy="4125776"/>
          </a:xfrm>
          <a:prstGeom prst="rect">
            <a:avLst/>
          </a:prstGeom>
          <a:noFill/>
          <a:ln>
            <a:noFill/>
          </a:ln>
        </p:spPr>
      </p:pic>
      <p:cxnSp>
        <p:nvCxnSpPr>
          <p:cNvPr id="6" name="Straight Arrow Connector 5">
            <a:extLst>
              <a:ext uri="{FF2B5EF4-FFF2-40B4-BE49-F238E27FC236}">
                <a16:creationId xmlns:a16="http://schemas.microsoft.com/office/drawing/2014/main" id="{8020E779-0F2A-8B26-B385-FD65F306A106}"/>
              </a:ext>
            </a:extLst>
          </p:cNvPr>
          <p:cNvCxnSpPr/>
          <p:nvPr/>
        </p:nvCxnSpPr>
        <p:spPr>
          <a:xfrm>
            <a:off x="5084180" y="1456240"/>
            <a:ext cx="842059" cy="2802520"/>
          </a:xfrm>
          <a:prstGeom prst="straightConnector1">
            <a:avLst/>
          </a:prstGeom>
          <a:ln w="28575">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4EBEBF33-976A-A699-CA1D-54DD702744AB}"/>
              </a:ext>
            </a:extLst>
          </p:cNvPr>
          <p:cNvCxnSpPr/>
          <p:nvPr/>
        </p:nvCxnSpPr>
        <p:spPr>
          <a:xfrm flipV="1">
            <a:off x="4735132" y="849655"/>
            <a:ext cx="3149759" cy="4339"/>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15751CB-D7A4-BBAB-F077-D8949E37E5E2}"/>
              </a:ext>
            </a:extLst>
          </p:cNvPr>
          <p:cNvCxnSpPr/>
          <p:nvPr/>
        </p:nvCxnSpPr>
        <p:spPr>
          <a:xfrm flipV="1">
            <a:off x="6426120" y="1462751"/>
            <a:ext cx="2115272" cy="2999289"/>
          </a:xfrm>
          <a:prstGeom prst="straightConnector1">
            <a:avLst/>
          </a:prstGeom>
          <a:ln w="28575">
            <a:headEnd type="triangle"/>
            <a:tailEnd type="triangle"/>
          </a:ln>
        </p:spPr>
        <p:style>
          <a:lnRef idx="1">
            <a:schemeClr val="accent4"/>
          </a:lnRef>
          <a:fillRef idx="0">
            <a:schemeClr val="accent4"/>
          </a:fillRef>
          <a:effectRef idx="0">
            <a:schemeClr val="accent4"/>
          </a:effectRef>
          <a:fontRef idx="minor">
            <a:schemeClr val="tx1"/>
          </a:fontRef>
        </p:style>
      </p:cxnSp>
      <p:graphicFrame>
        <p:nvGraphicFramePr>
          <p:cNvPr id="9" name="Table 9">
            <a:extLst>
              <a:ext uri="{FF2B5EF4-FFF2-40B4-BE49-F238E27FC236}">
                <a16:creationId xmlns:a16="http://schemas.microsoft.com/office/drawing/2014/main" id="{19E50601-E873-E111-DFC0-BC852577DA78}"/>
              </a:ext>
            </a:extLst>
          </p:cNvPr>
          <p:cNvGraphicFramePr>
            <a:graphicFrameLocks noGrp="1"/>
          </p:cNvGraphicFramePr>
          <p:nvPr/>
        </p:nvGraphicFramePr>
        <p:xfrm>
          <a:off x="448518" y="3718366"/>
          <a:ext cx="3565308" cy="1173480"/>
        </p:xfrm>
        <a:graphic>
          <a:graphicData uri="http://schemas.openxmlformats.org/drawingml/2006/table">
            <a:tbl>
              <a:tblPr firstRow="1" bandRow="1">
                <a:tableStyleId>{5940675A-B579-460E-94D1-54222C63F5DA}</a:tableStyleId>
              </a:tblPr>
              <a:tblGrid>
                <a:gridCol w="1188436">
                  <a:extLst>
                    <a:ext uri="{9D8B030D-6E8A-4147-A177-3AD203B41FA5}">
                      <a16:colId xmlns:a16="http://schemas.microsoft.com/office/drawing/2014/main" val="1907033808"/>
                    </a:ext>
                  </a:extLst>
                </a:gridCol>
                <a:gridCol w="1188436">
                  <a:extLst>
                    <a:ext uri="{9D8B030D-6E8A-4147-A177-3AD203B41FA5}">
                      <a16:colId xmlns:a16="http://schemas.microsoft.com/office/drawing/2014/main" val="2650543056"/>
                    </a:ext>
                  </a:extLst>
                </a:gridCol>
                <a:gridCol w="1188436">
                  <a:extLst>
                    <a:ext uri="{9D8B030D-6E8A-4147-A177-3AD203B41FA5}">
                      <a16:colId xmlns:a16="http://schemas.microsoft.com/office/drawing/2014/main" val="1727498831"/>
                    </a:ext>
                  </a:extLst>
                </a:gridCol>
              </a:tblGrid>
              <a:tr h="172809">
                <a:tc>
                  <a:txBody>
                    <a:bodyPr/>
                    <a:lstStyle/>
                    <a:p>
                      <a:pPr algn="ctr"/>
                      <a:r>
                        <a:rPr lang="en-US" sz="1100"/>
                        <a:t>Line</a:t>
                      </a:r>
                    </a:p>
                  </a:txBody>
                  <a:tcPr/>
                </a:tc>
                <a:tc>
                  <a:txBody>
                    <a:bodyPr/>
                    <a:lstStyle/>
                    <a:p>
                      <a:pPr algn="ctr"/>
                      <a:r>
                        <a:rPr lang="en-US" sz="1100"/>
                        <a:t>Domain</a:t>
                      </a:r>
                    </a:p>
                  </a:txBody>
                  <a:tcPr/>
                </a:tc>
                <a:tc>
                  <a:txBody>
                    <a:bodyPr/>
                    <a:lstStyle/>
                    <a:p>
                      <a:pPr algn="ctr"/>
                      <a:r>
                        <a:rPr lang="en-US" sz="1100"/>
                        <a:t>Range</a:t>
                      </a:r>
                    </a:p>
                  </a:txBody>
                  <a:tcPr/>
                </a:tc>
                <a:extLst>
                  <a:ext uri="{0D108BD9-81ED-4DB2-BD59-A6C34878D82A}">
                    <a16:rowId xmlns:a16="http://schemas.microsoft.com/office/drawing/2014/main" val="3718458464"/>
                  </a:ext>
                </a:extLst>
              </a:tr>
              <a:tr h="201610">
                <a:tc>
                  <a:txBody>
                    <a:bodyPr/>
                    <a:lstStyle/>
                    <a:p>
                      <a:r>
                        <a:rPr lang="en-US"/>
                        <a:t>blue line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043041333"/>
                  </a:ext>
                </a:extLst>
              </a:tr>
              <a:tr h="201610">
                <a:tc>
                  <a:txBody>
                    <a:bodyPr/>
                    <a:lstStyle/>
                    <a:p>
                      <a:r>
                        <a:rPr lang="en-US"/>
                        <a:t>red line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711343436"/>
                  </a:ext>
                </a:extLst>
              </a:tr>
              <a:tr h="201610">
                <a:tc>
                  <a:txBody>
                    <a:bodyPr/>
                    <a:lstStyle/>
                    <a:p>
                      <a:r>
                        <a:rPr lang="en-US"/>
                        <a:t>orange line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95848051"/>
                  </a:ext>
                </a:extLst>
              </a:tr>
            </a:tbl>
          </a:graphicData>
        </a:graphic>
      </p:graphicFrame>
    </p:spTree>
    <p:extLst>
      <p:ext uri="{BB962C8B-B14F-4D97-AF65-F5344CB8AC3E}">
        <p14:creationId xmlns:p14="http://schemas.microsoft.com/office/powerpoint/2010/main" val="29809441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86</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324711" y="241909"/>
                <a:ext cx="26953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100(1+0.25)</m:t>
                          </m:r>
                        </m:e>
                        <m:sup>
                          <m:r>
                            <a:rPr lang="en-US" sz="24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324711" y="241909"/>
                <a:ext cx="2695353" cy="369332"/>
              </a:xfrm>
              <a:prstGeom prst="rect">
                <a:avLst/>
              </a:prstGeom>
              <a:blipFill>
                <a:blip r:embed="rId3"/>
                <a:stretch>
                  <a:fillRect l="-2032" b="-38333"/>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3BAA6E03-8C58-4EC6-BDB8-367FBE9139D3}"/>
              </a:ext>
            </a:extLst>
          </p:cNvPr>
          <p:cNvPicPr>
            <a:picLocks noChangeAspect="1"/>
          </p:cNvPicPr>
          <p:nvPr/>
        </p:nvPicPr>
        <p:blipFill rotWithShape="1">
          <a:blip r:embed="rId4"/>
          <a:srcRect l="13687" t="13666" r="13605" b="13891"/>
          <a:stretch/>
        </p:blipFill>
        <p:spPr>
          <a:xfrm>
            <a:off x="4686902" y="882356"/>
            <a:ext cx="4080580" cy="4071765"/>
          </a:xfrm>
          <a:prstGeom prst="rect">
            <a:avLst/>
          </a:prstGeom>
        </p:spPr>
      </p:pic>
    </p:spTree>
    <p:extLst>
      <p:ext uri="{BB962C8B-B14F-4D97-AF65-F5344CB8AC3E}">
        <p14:creationId xmlns:p14="http://schemas.microsoft.com/office/powerpoint/2010/main" val="24511915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87</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324711" y="241909"/>
                <a:ext cx="269535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100(1−0.25)</m:t>
                          </m:r>
                        </m:e>
                        <m:sup>
                          <m:r>
                            <a:rPr lang="en-US" sz="24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324711" y="241909"/>
                <a:ext cx="2695353" cy="369332"/>
              </a:xfrm>
              <a:prstGeom prst="rect">
                <a:avLst/>
              </a:prstGeom>
              <a:blipFill>
                <a:blip r:embed="rId3"/>
                <a:stretch>
                  <a:fillRect l="-2032" b="-38333"/>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4DE6BE68-67B7-4C8B-9F85-38FB9AE49CF8}"/>
              </a:ext>
            </a:extLst>
          </p:cNvPr>
          <p:cNvPicPr>
            <a:picLocks noChangeAspect="1"/>
          </p:cNvPicPr>
          <p:nvPr/>
        </p:nvPicPr>
        <p:blipFill rotWithShape="1">
          <a:blip r:embed="rId4"/>
          <a:srcRect l="13687" t="13666" r="13605" b="13891"/>
          <a:stretch/>
        </p:blipFill>
        <p:spPr>
          <a:xfrm>
            <a:off x="4686902" y="882356"/>
            <a:ext cx="4080580" cy="4071765"/>
          </a:xfrm>
          <a:prstGeom prst="rect">
            <a:avLst/>
          </a:prstGeom>
        </p:spPr>
      </p:pic>
    </p:spTree>
    <p:extLst>
      <p:ext uri="{BB962C8B-B14F-4D97-AF65-F5344CB8AC3E}">
        <p14:creationId xmlns:p14="http://schemas.microsoft.com/office/powerpoint/2010/main" val="32099402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88</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677660" y="241909"/>
                <a:ext cx="198945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200(0.6)</m:t>
                          </m:r>
                        </m:e>
                        <m:sup>
                          <m:r>
                            <a:rPr lang="en-US" sz="24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677660" y="241909"/>
                <a:ext cx="1989455" cy="369332"/>
              </a:xfrm>
              <a:prstGeom prst="rect">
                <a:avLst/>
              </a:prstGeom>
              <a:blipFill>
                <a:blip r:embed="rId3"/>
                <a:stretch>
                  <a:fillRect l="-3058" b="-38333"/>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36351C71-7D0A-4D4D-92C2-BAB365EFD76B}"/>
              </a:ext>
            </a:extLst>
          </p:cNvPr>
          <p:cNvPicPr>
            <a:picLocks noChangeAspect="1"/>
          </p:cNvPicPr>
          <p:nvPr/>
        </p:nvPicPr>
        <p:blipFill rotWithShape="1">
          <a:blip r:embed="rId4"/>
          <a:srcRect l="13687" t="13666" r="13605" b="13891"/>
          <a:stretch/>
        </p:blipFill>
        <p:spPr>
          <a:xfrm>
            <a:off x="4686902" y="882356"/>
            <a:ext cx="4080580" cy="4071765"/>
          </a:xfrm>
          <a:prstGeom prst="rect">
            <a:avLst/>
          </a:prstGeom>
        </p:spPr>
      </p:pic>
    </p:spTree>
    <p:extLst>
      <p:ext uri="{BB962C8B-B14F-4D97-AF65-F5344CB8AC3E}">
        <p14:creationId xmlns:p14="http://schemas.microsoft.com/office/powerpoint/2010/main" val="14251920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89</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677660" y="241909"/>
                <a:ext cx="198945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200(1.4)</m:t>
                          </m:r>
                        </m:e>
                        <m:sup>
                          <m:r>
                            <a:rPr lang="en-US" sz="24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677660" y="241909"/>
                <a:ext cx="1989455" cy="369332"/>
              </a:xfrm>
              <a:prstGeom prst="rect">
                <a:avLst/>
              </a:prstGeom>
              <a:blipFill>
                <a:blip r:embed="rId3"/>
                <a:stretch>
                  <a:fillRect l="-3058" b="-38333"/>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08FF15E7-D69A-4BF3-8B68-50F6DE888F45}"/>
              </a:ext>
            </a:extLst>
          </p:cNvPr>
          <p:cNvPicPr>
            <a:picLocks noChangeAspect="1"/>
          </p:cNvPicPr>
          <p:nvPr/>
        </p:nvPicPr>
        <p:blipFill rotWithShape="1">
          <a:blip r:embed="rId4"/>
          <a:srcRect l="13687" t="13666" r="13605" b="13891"/>
          <a:stretch/>
        </p:blipFill>
        <p:spPr>
          <a:xfrm>
            <a:off x="4686902" y="882356"/>
            <a:ext cx="4080580" cy="4071765"/>
          </a:xfrm>
          <a:prstGeom prst="rect">
            <a:avLst/>
          </a:prstGeom>
        </p:spPr>
      </p:pic>
    </p:spTree>
    <p:extLst>
      <p:ext uri="{BB962C8B-B14F-4D97-AF65-F5344CB8AC3E}">
        <p14:creationId xmlns:p14="http://schemas.microsoft.com/office/powerpoint/2010/main" val="233446342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90</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921234" y="188294"/>
                <a:ext cx="1611916" cy="524631"/>
              </a:xfrm>
              <a:prstGeom prst="rect">
                <a:avLst/>
              </a:prstGeom>
              <a:noFill/>
            </p:spPr>
            <p:txBody>
              <a:bodyPr wrap="none" lIns="0" tIns="0" rIns="0" bIns="0" rtlCol="0">
                <a:spAutoFit/>
              </a:bodyPr>
              <a:lstStyle/>
              <a:p>
                <a:pPr lvl="0"/>
                <a14:m>
                  <m:oMath xmlns:m="http://schemas.openxmlformats.org/officeDocument/2006/math">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𝑦</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m:t>
                    </m:r>
                  </m:oMath>
                </a14:m>
                <a:r>
                  <a:rPr kumimoji="0" lang="en-US" sz="2400" b="0" i="0" u="none" strike="noStrike" kern="0" cap="none" spc="0" normalizeH="0" baseline="0" noProof="0" dirty="0">
                    <a:ln>
                      <a:noFill/>
                    </a:ln>
                    <a:solidFill>
                      <a:srgbClr val="000000"/>
                    </a:solidFill>
                    <a:effectLst/>
                    <a:uLnTx/>
                    <a:uFillTx/>
                    <a:latin typeface="+mj-lt"/>
                    <a:sym typeface="Arial"/>
                  </a:rPr>
                  <a:t>500</a:t>
                </a:r>
                <a14:m>
                  <m:oMath xmlns:m="http://schemas.openxmlformats.org/officeDocument/2006/math">
                    <m:sSup>
                      <m:sSupPr>
                        <m:ctrlPr>
                          <a:rPr kumimoji="0" lang="en-US" sz="2400" b="0" i="1" u="none" strike="noStrike" kern="0" cap="none" spc="0" normalizeH="0" baseline="0" noProof="0" dirty="0" smtClean="0">
                            <a:ln>
                              <a:noFill/>
                            </a:ln>
                            <a:solidFill>
                              <a:srgbClr val="000000"/>
                            </a:solidFill>
                            <a:effectLst/>
                            <a:uLnTx/>
                            <a:uFillTx/>
                            <a:latin typeface="Cambria Math" panose="02040503050406030204" pitchFamily="18" charset="0"/>
                            <a:sym typeface="Arial"/>
                          </a:rPr>
                        </m:ctrlPr>
                      </m:sSupPr>
                      <m:e>
                        <m:r>
                          <a:rPr lang="en-US" sz="2400" i="1" dirty="0">
                            <a:latin typeface="Cambria Math" panose="02040503050406030204" pitchFamily="18" charset="0"/>
                          </a:rPr>
                          <m:t>(</m:t>
                        </m:r>
                        <m:f>
                          <m:fPr>
                            <m:ctrlPr>
                              <a:rPr lang="en-US" sz="2400" i="1" dirty="0">
                                <a:latin typeface="Cambria Math" panose="02040503050406030204" pitchFamily="18" charset="0"/>
                              </a:rPr>
                            </m:ctrlPr>
                          </m:fPr>
                          <m:num>
                            <m:r>
                              <a:rPr lang="en-US" sz="2400" i="1" dirty="0">
                                <a:latin typeface="Cambria Math" panose="02040503050406030204" pitchFamily="18" charset="0"/>
                              </a:rPr>
                              <m:t>2</m:t>
                            </m:r>
                          </m:num>
                          <m:den>
                            <m:r>
                              <a:rPr lang="en-US" sz="2400" i="1" dirty="0">
                                <a:latin typeface="Cambria Math" panose="02040503050406030204" pitchFamily="18" charset="0"/>
                              </a:rPr>
                              <m:t>5</m:t>
                            </m:r>
                          </m:den>
                        </m:f>
                        <m:r>
                          <a:rPr lang="en-US" sz="2400" i="1" dirty="0">
                            <a:latin typeface="Cambria Math" panose="02040503050406030204" pitchFamily="18" charset="0"/>
                          </a:rPr>
                          <m:t>)</m:t>
                        </m:r>
                      </m:e>
                      <m:sup>
                        <m:r>
                          <a:rPr kumimoji="0" lang="en-US" sz="2400" b="0" i="1" u="none" strike="noStrike" kern="0" cap="none" spc="0" normalizeH="0" baseline="0" noProof="0" dirty="0" smtClean="0">
                            <a:ln>
                              <a:noFill/>
                            </a:ln>
                            <a:solidFill>
                              <a:srgbClr val="000000"/>
                            </a:solidFill>
                            <a:effectLst/>
                            <a:uLnTx/>
                            <a:uFillTx/>
                            <a:latin typeface="Cambria Math" panose="02040503050406030204" pitchFamily="18" charset="0"/>
                            <a:sym typeface="Arial"/>
                          </a:rPr>
                          <m:t>𝑥</m:t>
                        </m:r>
                      </m:sup>
                    </m:sSup>
                  </m:oMath>
                </a14:m>
                <a:endParaRPr kumimoji="0" lang="en-US" sz="20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921234" y="188294"/>
                <a:ext cx="1611916" cy="524631"/>
              </a:xfrm>
              <a:prstGeom prst="rect">
                <a:avLst/>
              </a:prstGeom>
              <a:blipFill>
                <a:blip r:embed="rId3"/>
                <a:stretch>
                  <a:fillRect t="-4651" b="-18605"/>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36351C71-7D0A-4D4D-92C2-BAB365EFD76B}"/>
              </a:ext>
            </a:extLst>
          </p:cNvPr>
          <p:cNvPicPr>
            <a:picLocks noChangeAspect="1"/>
          </p:cNvPicPr>
          <p:nvPr/>
        </p:nvPicPr>
        <p:blipFill rotWithShape="1">
          <a:blip r:embed="rId4"/>
          <a:srcRect l="13687" t="13666" r="13605" b="13891"/>
          <a:stretch/>
        </p:blipFill>
        <p:spPr>
          <a:xfrm>
            <a:off x="4686902" y="882356"/>
            <a:ext cx="4080580" cy="4071765"/>
          </a:xfrm>
          <a:prstGeom prst="rect">
            <a:avLst/>
          </a:prstGeom>
        </p:spPr>
      </p:pic>
    </p:spTree>
    <p:extLst>
      <p:ext uri="{BB962C8B-B14F-4D97-AF65-F5344CB8AC3E}">
        <p14:creationId xmlns:p14="http://schemas.microsoft.com/office/powerpoint/2010/main" val="14442079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91</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8" name="Picture 7">
            <a:extLst>
              <a:ext uri="{FF2B5EF4-FFF2-40B4-BE49-F238E27FC236}">
                <a16:creationId xmlns:a16="http://schemas.microsoft.com/office/drawing/2014/main" id="{08FF15E7-D69A-4BF3-8B68-50F6DE888F45}"/>
              </a:ext>
            </a:extLst>
          </p:cNvPr>
          <p:cNvPicPr>
            <a:picLocks noChangeAspect="1"/>
          </p:cNvPicPr>
          <p:nvPr/>
        </p:nvPicPr>
        <p:blipFill rotWithShape="1">
          <a:blip r:embed="rId3"/>
          <a:srcRect l="13687" t="13666" r="13605" b="13891"/>
          <a:stretch/>
        </p:blipFill>
        <p:spPr>
          <a:xfrm>
            <a:off x="4686902" y="882356"/>
            <a:ext cx="4080580" cy="407176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5836946-A636-4126-8D3E-4AF1DA5E006B}"/>
                  </a:ext>
                </a:extLst>
              </p:cNvPr>
              <p:cNvSpPr txBox="1"/>
              <p:nvPr/>
            </p:nvSpPr>
            <p:spPr>
              <a:xfrm>
                <a:off x="5921234" y="188294"/>
                <a:ext cx="1551322" cy="524631"/>
              </a:xfrm>
              <a:prstGeom prst="rect">
                <a:avLst/>
              </a:prstGeom>
              <a:noFill/>
            </p:spPr>
            <p:txBody>
              <a:bodyPr wrap="none" lIns="0" tIns="0" rIns="0" bIns="0" rtlCol="0">
                <a:spAutoFit/>
              </a:bodyPr>
              <a:lstStyle/>
              <a:p>
                <a:pPr lvl="0"/>
                <a14:m>
                  <m:oMath xmlns:m="http://schemas.openxmlformats.org/officeDocument/2006/math">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𝑦</m:t>
                    </m:r>
                    <m:r>
                      <a:rPr kumimoji="0" lang="en-US" sz="2400" b="0" i="1" u="none" strike="noStrike" kern="0" cap="none" spc="0" normalizeH="0" baseline="0" noProof="0" smtClean="0">
                        <a:ln>
                          <a:noFill/>
                        </a:ln>
                        <a:solidFill>
                          <a:srgbClr val="000000"/>
                        </a:solidFill>
                        <a:effectLst/>
                        <a:uLnTx/>
                        <a:uFillTx/>
                        <a:latin typeface="Cambria Math" panose="02040503050406030204" pitchFamily="18" charset="0"/>
                        <a:sym typeface="Arial"/>
                      </a:rPr>
                      <m:t>=</m:t>
                    </m:r>
                  </m:oMath>
                </a14:m>
                <a:r>
                  <a:rPr kumimoji="0" lang="en-US" sz="2400" b="0" i="0" u="none" strike="noStrike" kern="0" cap="none" spc="0" normalizeH="0" baseline="0" noProof="0" dirty="0">
                    <a:ln>
                      <a:noFill/>
                    </a:ln>
                    <a:solidFill>
                      <a:srgbClr val="000000"/>
                    </a:solidFill>
                    <a:effectLst/>
                    <a:uLnTx/>
                    <a:uFillTx/>
                    <a:latin typeface="+mj-lt"/>
                    <a:sym typeface="Arial"/>
                  </a:rPr>
                  <a:t>500</a:t>
                </a:r>
                <a14:m>
                  <m:oMath xmlns:m="http://schemas.openxmlformats.org/officeDocument/2006/math">
                    <m:sSup>
                      <m:sSupPr>
                        <m:ctrlPr>
                          <a:rPr kumimoji="0" lang="en-US" sz="2400" b="0" i="1" u="none" strike="noStrike" kern="0" cap="none" spc="0" normalizeH="0" baseline="0" noProof="0" dirty="0" smtClean="0">
                            <a:ln>
                              <a:noFill/>
                            </a:ln>
                            <a:solidFill>
                              <a:srgbClr val="000000"/>
                            </a:solidFill>
                            <a:effectLst/>
                            <a:uLnTx/>
                            <a:uFillTx/>
                            <a:latin typeface="Cambria Math" panose="02040503050406030204" pitchFamily="18" charset="0"/>
                            <a:sym typeface="Arial"/>
                          </a:rPr>
                        </m:ctrlPr>
                      </m:sSupPr>
                      <m:e>
                        <m:r>
                          <a:rPr lang="en-US" sz="2400" i="1" dirty="0">
                            <a:latin typeface="Cambria Math" panose="02040503050406030204" pitchFamily="18" charset="0"/>
                          </a:rPr>
                          <m:t>(</m:t>
                        </m:r>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8</m:t>
                            </m:r>
                          </m:num>
                          <m:den>
                            <m:r>
                              <a:rPr lang="en-US" sz="2400" i="1" dirty="0">
                                <a:latin typeface="Cambria Math" panose="02040503050406030204" pitchFamily="18" charset="0"/>
                              </a:rPr>
                              <m:t>5</m:t>
                            </m:r>
                          </m:den>
                        </m:f>
                        <m:r>
                          <a:rPr lang="en-US" sz="2400" i="1" dirty="0">
                            <a:latin typeface="Cambria Math" panose="02040503050406030204" pitchFamily="18" charset="0"/>
                          </a:rPr>
                          <m:t>)</m:t>
                        </m:r>
                      </m:e>
                      <m:sup>
                        <m:r>
                          <a:rPr kumimoji="0" lang="en-US" sz="2400" b="0" i="1" u="none" strike="noStrike" kern="0" cap="none" spc="0" normalizeH="0" baseline="0" noProof="0" dirty="0" smtClean="0">
                            <a:ln>
                              <a:noFill/>
                            </a:ln>
                            <a:solidFill>
                              <a:srgbClr val="000000"/>
                            </a:solidFill>
                            <a:effectLst/>
                            <a:uLnTx/>
                            <a:uFillTx/>
                            <a:latin typeface="Cambria Math" panose="02040503050406030204" pitchFamily="18" charset="0"/>
                            <a:sym typeface="Arial"/>
                          </a:rPr>
                          <m:t>𝑥</m:t>
                        </m:r>
                      </m:sup>
                    </m:sSup>
                  </m:oMath>
                </a14:m>
                <a:endParaRPr kumimoji="0" lang="en-US" sz="20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6" name="TextBox 5">
                <a:extLst>
                  <a:ext uri="{FF2B5EF4-FFF2-40B4-BE49-F238E27FC236}">
                    <a16:creationId xmlns:a16="http://schemas.microsoft.com/office/drawing/2014/main" id="{15836946-A636-4126-8D3E-4AF1DA5E006B}"/>
                  </a:ext>
                </a:extLst>
              </p:cNvPr>
              <p:cNvSpPr txBox="1">
                <a:spLocks noRot="1" noChangeAspect="1" noMove="1" noResize="1" noEditPoints="1" noAdjustHandles="1" noChangeArrowheads="1" noChangeShapeType="1" noTextEdit="1"/>
              </p:cNvSpPr>
              <p:nvPr/>
            </p:nvSpPr>
            <p:spPr>
              <a:xfrm>
                <a:off x="5921234" y="188294"/>
                <a:ext cx="1551322" cy="524631"/>
              </a:xfrm>
              <a:prstGeom prst="rect">
                <a:avLst/>
              </a:prstGeom>
              <a:blipFill>
                <a:blip r:embed="rId4"/>
                <a:stretch>
                  <a:fillRect t="-4651" b="-18605"/>
                </a:stretch>
              </a:blipFill>
            </p:spPr>
            <p:txBody>
              <a:bodyPr/>
              <a:lstStyle/>
              <a:p>
                <a:r>
                  <a:rPr lang="en-US">
                    <a:noFill/>
                  </a:rPr>
                  <a:t> </a:t>
                </a:r>
              </a:p>
            </p:txBody>
          </p:sp>
        </mc:Fallback>
      </mc:AlternateContent>
    </p:spTree>
    <p:extLst>
      <p:ext uri="{BB962C8B-B14F-4D97-AF65-F5344CB8AC3E}">
        <p14:creationId xmlns:p14="http://schemas.microsoft.com/office/powerpoint/2010/main" val="354440153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92</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5943214" y="241909"/>
                <a:ext cx="145834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 (−3)</m:t>
                          </m:r>
                        </m:e>
                        <m:sup>
                          <m:r>
                            <a:rPr lang="en-US" sz="2400" b="0" i="1" smtClean="0">
                              <a:latin typeface="Cambria Math" panose="02040503050406030204" pitchFamily="18" charset="0"/>
                            </a:rPr>
                            <m:t>𝑥</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5943214" y="241909"/>
                <a:ext cx="1458348" cy="369332"/>
              </a:xfrm>
              <a:prstGeom prst="rect">
                <a:avLst/>
              </a:prstGeom>
              <a:blipFill>
                <a:blip r:embed="rId4"/>
                <a:stretch>
                  <a:fillRect l="-4184" b="-38333"/>
                </a:stretch>
              </a:blipFill>
            </p:spPr>
            <p:txBody>
              <a:bodyPr/>
              <a:lstStyle/>
              <a:p>
                <a:r>
                  <a:rPr lang="en-US">
                    <a:noFill/>
                  </a:rPr>
                  <a:t> </a:t>
                </a:r>
              </a:p>
            </p:txBody>
          </p:sp>
        </mc:Fallback>
      </mc:AlternateContent>
    </p:spTree>
    <p:extLst>
      <p:ext uri="{BB962C8B-B14F-4D97-AF65-F5344CB8AC3E}">
        <p14:creationId xmlns:p14="http://schemas.microsoft.com/office/powerpoint/2010/main" val="19091345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93</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179977" y="241909"/>
                <a:ext cx="98482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𝑥</m:t>
                          </m:r>
                        </m:e>
                        <m:sup>
                          <m:r>
                            <a:rPr lang="en-US" sz="2400" b="0" i="1" smtClean="0">
                              <a:latin typeface="Cambria Math" panose="02040503050406030204" pitchFamily="18" charset="0"/>
                            </a:rPr>
                            <m:t>3</m:t>
                          </m:r>
                        </m:sup>
                      </m:sSup>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179977" y="241909"/>
                <a:ext cx="984821" cy="369332"/>
              </a:xfrm>
              <a:prstGeom prst="rect">
                <a:avLst/>
              </a:prstGeom>
              <a:blipFill>
                <a:blip r:embed="rId4"/>
                <a:stretch>
                  <a:fillRect l="-6211" r="-1863" b="-30000"/>
                </a:stretch>
              </a:blipFill>
            </p:spPr>
            <p:txBody>
              <a:bodyPr/>
              <a:lstStyle/>
              <a:p>
                <a:r>
                  <a:rPr lang="en-US">
                    <a:noFill/>
                  </a:rPr>
                  <a:t> </a:t>
                </a:r>
              </a:p>
            </p:txBody>
          </p:sp>
        </mc:Fallback>
      </mc:AlternateContent>
    </p:spTree>
    <p:extLst>
      <p:ext uri="{BB962C8B-B14F-4D97-AF65-F5344CB8AC3E}">
        <p14:creationId xmlns:p14="http://schemas.microsoft.com/office/powerpoint/2010/main" val="29452039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94</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153977" y="239857"/>
                <a:ext cx="1036822" cy="3734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𝑥</m:t>
                          </m:r>
                        </m:e>
                      </m:rad>
                    </m:oMath>
                  </m:oMathPara>
                </a14:m>
                <a:endParaRPr lang="en-US" sz="24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153977" y="239857"/>
                <a:ext cx="1036822" cy="373436"/>
              </a:xfrm>
              <a:prstGeom prst="rect">
                <a:avLst/>
              </a:prstGeom>
              <a:blipFill>
                <a:blip r:embed="rId4"/>
                <a:stretch>
                  <a:fillRect l="-5882" r="-1765" b="-25806"/>
                </a:stretch>
              </a:blipFill>
            </p:spPr>
            <p:txBody>
              <a:bodyPr/>
              <a:lstStyle/>
              <a:p>
                <a:r>
                  <a:rPr lang="en-US">
                    <a:noFill/>
                  </a:rPr>
                  <a:t> </a:t>
                </a:r>
              </a:p>
            </p:txBody>
          </p:sp>
        </mc:Fallback>
      </mc:AlternateContent>
    </p:spTree>
    <p:extLst>
      <p:ext uri="{BB962C8B-B14F-4D97-AF65-F5344CB8AC3E}">
        <p14:creationId xmlns:p14="http://schemas.microsoft.com/office/powerpoint/2010/main" val="54867182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311700" y="140225"/>
            <a:ext cx="2178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Day 95</a:t>
            </a:r>
            <a:endParaRPr dirty="0"/>
          </a:p>
        </p:txBody>
      </p:sp>
      <p:sp>
        <p:nvSpPr>
          <p:cNvPr id="494" name="Google Shape;494;p68"/>
          <p:cNvSpPr txBox="1">
            <a:spLocks noGrp="1"/>
          </p:cNvSpPr>
          <p:nvPr>
            <p:ph type="body" idx="1"/>
          </p:nvPr>
        </p:nvSpPr>
        <p:spPr>
          <a:xfrm>
            <a:off x="311700" y="771475"/>
            <a:ext cx="4145400" cy="42519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200" u="sng"/>
              <a:t>Observed Attributes</a:t>
            </a:r>
            <a:endParaRPr sz="1200" u="sng"/>
          </a:p>
          <a:p>
            <a:pPr marL="457200" lvl="0" indent="-304800" algn="l" rtl="0">
              <a:lnSpc>
                <a:spcPct val="150000"/>
              </a:lnSpc>
              <a:spcBef>
                <a:spcPts val="120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a:p>
            <a:pPr marL="457200" lvl="0" indent="-304800" algn="l" rtl="0">
              <a:lnSpc>
                <a:spcPct val="150000"/>
              </a:lnSpc>
              <a:spcBef>
                <a:spcPts val="0"/>
              </a:spcBef>
              <a:spcAft>
                <a:spcPts val="0"/>
              </a:spcAft>
              <a:buSzPts val="1200"/>
              <a:buChar char="●"/>
            </a:pPr>
            <a:r>
              <a:rPr lang="en" sz="1200" u="sng"/>
              <a:t>________________________________________</a:t>
            </a:r>
            <a:endParaRPr sz="1200" u="sng"/>
          </a:p>
        </p:txBody>
      </p:sp>
      <p:pic>
        <p:nvPicPr>
          <p:cNvPr id="495" name="Google Shape;495;p68"/>
          <p:cNvPicPr preferRelativeResize="0"/>
          <p:nvPr/>
        </p:nvPicPr>
        <p:blipFill>
          <a:blip r:embed="rId3">
            <a:alphaModFix/>
          </a:blip>
          <a:stretch>
            <a:fillRect/>
          </a:stretch>
        </p:blipFill>
        <p:spPr>
          <a:xfrm>
            <a:off x="4609500" y="865325"/>
            <a:ext cx="4125776" cy="4125776"/>
          </a:xfrm>
          <a:prstGeom prst="rect">
            <a:avLst/>
          </a:prstGeom>
          <a:noFill/>
          <a:ln>
            <a:noFill/>
          </a:ln>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0BD05C3-6F4C-48FA-B720-70E73D3DB8F4}"/>
                  </a:ext>
                </a:extLst>
              </p:cNvPr>
              <p:cNvSpPr txBox="1"/>
              <p:nvPr/>
            </p:nvSpPr>
            <p:spPr>
              <a:xfrm>
                <a:off x="6136760" y="239857"/>
                <a:ext cx="1071255" cy="3734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rad>
                        <m:radPr>
                          <m:ctrlPr>
                            <a:rPr lang="en-US" sz="2400" i="1" smtClean="0">
                              <a:latin typeface="Cambria Math" panose="02040503050406030204" pitchFamily="18" charset="0"/>
                            </a:rPr>
                          </m:ctrlPr>
                        </m:radPr>
                        <m:deg>
                          <m:r>
                            <a:rPr lang="en-US" sz="2400" i="1" smtClean="0">
                              <a:latin typeface="Cambria Math" panose="02040503050406030204" pitchFamily="18" charset="0"/>
                            </a:rPr>
                            <m:t>3</m:t>
                          </m:r>
                        </m:deg>
                        <m:e>
                          <m:r>
                            <a:rPr lang="en-US" sz="2400" b="0" i="1" smtClean="0">
                              <a:latin typeface="Cambria Math" panose="02040503050406030204" pitchFamily="18" charset="0"/>
                            </a:rPr>
                            <m:t>𝑥</m:t>
                          </m:r>
                        </m:e>
                      </m:rad>
                    </m:oMath>
                  </m:oMathPara>
                </a14:m>
                <a:endParaRPr lang="en-US" sz="2000"/>
              </a:p>
            </p:txBody>
          </p:sp>
        </mc:Choice>
        <mc:Fallback xmlns="">
          <p:sp>
            <p:nvSpPr>
              <p:cNvPr id="2" name="TextBox 1">
                <a:extLst>
                  <a:ext uri="{FF2B5EF4-FFF2-40B4-BE49-F238E27FC236}">
                    <a16:creationId xmlns:a16="http://schemas.microsoft.com/office/drawing/2014/main" id="{80BD05C3-6F4C-48FA-B720-70E73D3DB8F4}"/>
                  </a:ext>
                </a:extLst>
              </p:cNvPr>
              <p:cNvSpPr txBox="1">
                <a:spLocks noRot="1" noChangeAspect="1" noMove="1" noResize="1" noEditPoints="1" noAdjustHandles="1" noChangeArrowheads="1" noChangeShapeType="1" noTextEdit="1"/>
              </p:cNvSpPr>
              <p:nvPr/>
            </p:nvSpPr>
            <p:spPr>
              <a:xfrm>
                <a:off x="6136760" y="239857"/>
                <a:ext cx="1071255" cy="373436"/>
              </a:xfrm>
              <a:prstGeom prst="rect">
                <a:avLst/>
              </a:prstGeom>
              <a:blipFill>
                <a:blip r:embed="rId4"/>
                <a:stretch>
                  <a:fillRect l="-5714" r="-1714" b="-25806"/>
                </a:stretch>
              </a:blipFill>
            </p:spPr>
            <p:txBody>
              <a:bodyPr/>
              <a:lstStyle/>
              <a:p>
                <a:r>
                  <a:rPr lang="en-US">
                    <a:noFill/>
                  </a:rPr>
                  <a:t> </a:t>
                </a:r>
              </a:p>
            </p:txBody>
          </p:sp>
        </mc:Fallback>
      </mc:AlternateContent>
    </p:spTree>
    <p:extLst>
      <p:ext uri="{BB962C8B-B14F-4D97-AF65-F5344CB8AC3E}">
        <p14:creationId xmlns:p14="http://schemas.microsoft.com/office/powerpoint/2010/main" val="279742316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3444</Words>
  <Application>Microsoft Office PowerPoint</Application>
  <PresentationFormat>On-screen Show (16:9)</PresentationFormat>
  <Paragraphs>1841</Paragraphs>
  <Slides>110</Slides>
  <Notes>100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110</vt:i4>
      </vt:variant>
    </vt:vector>
  </HeadingPairs>
  <TitlesOfParts>
    <vt:vector size="114" baseType="lpstr">
      <vt:lpstr>Arial</vt:lpstr>
      <vt:lpstr>Calibri</vt:lpstr>
      <vt:lpstr>Cambria Math</vt:lpstr>
      <vt:lpstr>Simple Light</vt:lpstr>
      <vt:lpstr>100 Days of Functions</vt:lpstr>
      <vt:lpstr>Purpose</vt:lpstr>
      <vt:lpstr>Associated Benchmarks</vt:lpstr>
      <vt:lpstr>Associated Benchmarks</vt:lpstr>
      <vt:lpstr>Day 1 </vt:lpstr>
      <vt:lpstr>Day 2</vt:lpstr>
      <vt:lpstr>Day 3</vt:lpstr>
      <vt:lpstr>Day 4</vt:lpstr>
      <vt:lpstr>Day 5</vt:lpstr>
      <vt:lpstr>Day 6</vt:lpstr>
      <vt:lpstr>Day 7</vt:lpstr>
      <vt:lpstr>Day 8</vt:lpstr>
      <vt:lpstr>Day 9</vt:lpstr>
      <vt:lpstr>Day 10</vt:lpstr>
      <vt:lpstr>Day 11</vt:lpstr>
      <vt:lpstr>Day 12</vt:lpstr>
      <vt:lpstr>Day 13</vt:lpstr>
      <vt:lpstr>Day 14</vt:lpstr>
      <vt:lpstr>Day 15</vt:lpstr>
      <vt:lpstr>Day 16</vt:lpstr>
      <vt:lpstr>Day 17</vt:lpstr>
      <vt:lpstr>Day 18</vt:lpstr>
      <vt:lpstr>Day 19</vt:lpstr>
      <vt:lpstr>Day 20</vt:lpstr>
      <vt:lpstr>Day 21</vt:lpstr>
      <vt:lpstr>Day 22</vt:lpstr>
      <vt:lpstr>Day 23</vt:lpstr>
      <vt:lpstr>Day 24</vt:lpstr>
      <vt:lpstr>Day 25</vt:lpstr>
      <vt:lpstr>Day 26</vt:lpstr>
      <vt:lpstr>Day 27</vt:lpstr>
      <vt:lpstr>Day 28</vt:lpstr>
      <vt:lpstr>Day 29</vt:lpstr>
      <vt:lpstr>Day 30</vt:lpstr>
      <vt:lpstr>Day 31</vt:lpstr>
      <vt:lpstr>Day 32</vt:lpstr>
      <vt:lpstr>Day 33</vt:lpstr>
      <vt:lpstr>Day 34</vt:lpstr>
      <vt:lpstr>Day 35</vt:lpstr>
      <vt:lpstr>Day 36</vt:lpstr>
      <vt:lpstr>Day 37</vt:lpstr>
      <vt:lpstr>Day 38</vt:lpstr>
      <vt:lpstr>Day 39</vt:lpstr>
      <vt:lpstr>Day 40</vt:lpstr>
      <vt:lpstr>Day 41</vt:lpstr>
      <vt:lpstr>Day 42</vt:lpstr>
      <vt:lpstr>Day 43</vt:lpstr>
      <vt:lpstr>Day 44</vt:lpstr>
      <vt:lpstr>Day 45</vt:lpstr>
      <vt:lpstr>Day 46</vt:lpstr>
      <vt:lpstr>Day 47</vt:lpstr>
      <vt:lpstr>Day 48</vt:lpstr>
      <vt:lpstr>Day 49</vt:lpstr>
      <vt:lpstr>Day 50</vt:lpstr>
      <vt:lpstr>Day 51</vt:lpstr>
      <vt:lpstr>Day 52</vt:lpstr>
      <vt:lpstr>Day 53</vt:lpstr>
      <vt:lpstr>Day 54</vt:lpstr>
      <vt:lpstr>Day 55</vt:lpstr>
      <vt:lpstr>Day 56</vt:lpstr>
      <vt:lpstr>Day 57</vt:lpstr>
      <vt:lpstr>Day 58</vt:lpstr>
      <vt:lpstr>Day 59</vt:lpstr>
      <vt:lpstr>Day 60</vt:lpstr>
      <vt:lpstr>Day 61</vt:lpstr>
      <vt:lpstr>Day 62</vt:lpstr>
      <vt:lpstr>Day 63</vt:lpstr>
      <vt:lpstr>Day 64</vt:lpstr>
      <vt:lpstr>Day 65</vt:lpstr>
      <vt:lpstr>Day 66</vt:lpstr>
      <vt:lpstr>Day 67</vt:lpstr>
      <vt:lpstr>Day 68</vt:lpstr>
      <vt:lpstr>Day 69</vt:lpstr>
      <vt:lpstr>Day 70</vt:lpstr>
      <vt:lpstr>Day 71</vt:lpstr>
      <vt:lpstr>Day 72</vt:lpstr>
      <vt:lpstr>Day 73</vt:lpstr>
      <vt:lpstr>Day 74</vt:lpstr>
      <vt:lpstr>Day 75</vt:lpstr>
      <vt:lpstr>Day 76</vt:lpstr>
      <vt:lpstr>Day 77</vt:lpstr>
      <vt:lpstr>Day 78</vt:lpstr>
      <vt:lpstr>Day 79</vt:lpstr>
      <vt:lpstr>Day 80</vt:lpstr>
      <vt:lpstr>Day 81</vt:lpstr>
      <vt:lpstr>Day 82</vt:lpstr>
      <vt:lpstr>Day 83</vt:lpstr>
      <vt:lpstr>Day 84</vt:lpstr>
      <vt:lpstr>Day 85</vt:lpstr>
      <vt:lpstr>Day 86</vt:lpstr>
      <vt:lpstr>Day 87</vt:lpstr>
      <vt:lpstr>Day 88</vt:lpstr>
      <vt:lpstr>Day 89</vt:lpstr>
      <vt:lpstr>Day 90</vt:lpstr>
      <vt:lpstr>Day 91</vt:lpstr>
      <vt:lpstr>Day 92</vt:lpstr>
      <vt:lpstr>Day 93</vt:lpstr>
      <vt:lpstr>Day 94</vt:lpstr>
      <vt:lpstr>Day 95</vt:lpstr>
      <vt:lpstr>Day 96</vt:lpstr>
      <vt:lpstr>Day 97</vt:lpstr>
      <vt:lpstr>Day 98</vt:lpstr>
      <vt:lpstr>Day 99</vt:lpstr>
      <vt:lpstr>Day 100</vt:lpstr>
      <vt:lpstr>Templates</vt:lpstr>
      <vt:lpstr>4 Quadrant Coordinate Grid (Numbered)</vt:lpstr>
      <vt:lpstr>4 Quadrant Coordinate Grid (Blank)</vt:lpstr>
      <vt:lpstr>1st Quadrant Coordinate Grid (Numbered)</vt:lpstr>
      <vt:lpstr>1st Quadrant Coordinate Grid (Blank)</vt:lpstr>
      <vt:lpstr>Custom Scaled Grids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Days of Functions</dc:title>
  <cp:lastModifiedBy>Baugus, Jeffery A.</cp:lastModifiedBy>
  <cp:revision>2</cp:revision>
  <cp:lastPrinted>2022-08-26T18:56:56Z</cp:lastPrinted>
  <dcterms:modified xsi:type="dcterms:W3CDTF">2022-08-31T13:49:25Z</dcterms:modified>
</cp:coreProperties>
</file>