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7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5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5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4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3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9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1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3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slide" Target="slide4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MAFS.912.G-SRT.2.5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congruence and similarity criteria for triangles to solve problems and to prove relationships in geometric figures. </a:t>
            </a:r>
          </a:p>
        </p:txBody>
      </p:sp>
    </p:spTree>
    <p:extLst>
      <p:ext uri="{BB962C8B-B14F-4D97-AF65-F5344CB8AC3E}">
        <p14:creationId xmlns:p14="http://schemas.microsoft.com/office/powerpoint/2010/main" val="41285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1320800" y="329882"/>
            <a:ext cx="7086600" cy="351821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231900" y="3848100"/>
                <a:ext cx="92329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ea typeface="Cambria Math" panose="02040503050406030204" pitchFamily="18" charset="0"/>
                  </a:rPr>
                  <a:t>Please choose the appropriate choices from the list below</a:t>
                </a:r>
                <a:br>
                  <a:rPr lang="en-US" dirty="0" smtClean="0">
                    <a:ea typeface="Cambria Math" panose="02040503050406030204" pitchFamily="18" charset="0"/>
                  </a:rPr>
                </a:br>
                <a:r>
                  <a:rPr lang="en-US" dirty="0" smtClean="0">
                    <a:ea typeface="Cambria Math" panose="02040503050406030204" pitchFamily="18" charset="0"/>
                  </a:rPr>
                  <a:t>to complete the following statement: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____≅∆_____</m:t>
                    </m:r>
                  </m:oMath>
                </a14:m>
                <a:r>
                  <a:rPr lang="en-US" dirty="0" smtClean="0"/>
                  <a:t> because of the ________ property.  </a:t>
                </a: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900" y="3848100"/>
                <a:ext cx="9232900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528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hlinkClick r:id="rId4" action="ppaction://hlinksldjump"/>
              </p:cNvPr>
              <p:cNvSpPr txBox="1"/>
              <p:nvPr/>
            </p:nvSpPr>
            <p:spPr>
              <a:xfrm>
                <a:off x="1320800" y="4659531"/>
                <a:ext cx="6261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a. </a:t>
                </a:r>
                <a:r>
                  <a:rPr lang="en-US" dirty="0">
                    <a:ea typeface="Cambria Math" panose="020405030504060302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𝐹𝐷𝐴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𝐵𝐷𝐴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of the </a:t>
                </a:r>
                <a:r>
                  <a:rPr lang="en-US" dirty="0" smtClean="0"/>
                  <a:t>SSS property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4" name="TextBox 3">
                <a:hlinkClick r:id="rId4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0" y="4659531"/>
                <a:ext cx="6261100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8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hlinkClick r:id="rId4" action="ppaction://hlinksldjump"/>
              </p:cNvPr>
              <p:cNvSpPr txBox="1"/>
              <p:nvPr/>
            </p:nvSpPr>
            <p:spPr>
              <a:xfrm>
                <a:off x="1320800" y="5009297"/>
                <a:ext cx="6261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  <a:r>
                  <a:rPr lang="en-US" dirty="0" smtClean="0"/>
                  <a:t>. </a:t>
                </a:r>
                <a:r>
                  <a:rPr lang="en-US" dirty="0">
                    <a:ea typeface="Cambria Math" panose="020405030504060302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𝐸𝐴𝐷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𝐶𝐴𝐷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of the </a:t>
                </a:r>
                <a:r>
                  <a:rPr lang="en-US" dirty="0" smtClean="0"/>
                  <a:t>SSA property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17" name="TextBox 16">
                <a:hlinkClick r:id="rId4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0" y="5009297"/>
                <a:ext cx="626110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87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hlinkClick r:id="rId7" action="ppaction://hlinksldjump"/>
              </p:cNvPr>
              <p:cNvSpPr txBox="1"/>
              <p:nvPr/>
            </p:nvSpPr>
            <p:spPr>
              <a:xfrm>
                <a:off x="1320800" y="5378629"/>
                <a:ext cx="6261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c. </a:t>
                </a:r>
                <a:r>
                  <a:rPr lang="en-US" dirty="0">
                    <a:ea typeface="Cambria Math" panose="020405030504060302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𝐹𝐷𝐴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𝐵𝐷𝐴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of the </a:t>
                </a:r>
                <a:r>
                  <a:rPr lang="en-US" dirty="0" smtClean="0"/>
                  <a:t>ASA property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18" name="TextBox 17">
                <a:hlinkClick r:id="rId7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0" y="5378629"/>
                <a:ext cx="6261100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8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hlinkClick r:id="rId4" action="ppaction://hlinksldjump"/>
              </p:cNvPr>
              <p:cNvSpPr txBox="1"/>
              <p:nvPr/>
            </p:nvSpPr>
            <p:spPr>
              <a:xfrm>
                <a:off x="1320800" y="5728395"/>
                <a:ext cx="6261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d. </a:t>
                </a:r>
                <a:r>
                  <a:rPr lang="en-US" dirty="0">
                    <a:ea typeface="Cambria Math" panose="020405030504060302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𝐹𝐴𝐷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𝐵𝐴𝐷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of the </a:t>
                </a:r>
                <a:r>
                  <a:rPr lang="en-US" dirty="0" smtClean="0"/>
                  <a:t>AA property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19" name="TextBox 18">
                <a:hlinkClick r:id="rId4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0" y="5728395"/>
                <a:ext cx="6261100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7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hlinkClick r:id="rId4" action="ppaction://hlinksldjump"/>
              </p:cNvPr>
              <p:cNvSpPr txBox="1"/>
              <p:nvPr/>
            </p:nvSpPr>
            <p:spPr>
              <a:xfrm>
                <a:off x="1320800" y="6097727"/>
                <a:ext cx="6261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  <a:r>
                  <a:rPr lang="en-US" dirty="0" smtClean="0"/>
                  <a:t>. </a:t>
                </a:r>
                <a:r>
                  <a:rPr lang="en-US" dirty="0">
                    <a:ea typeface="Cambria Math" panose="020405030504060302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𝐹𝐴𝐷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𝐵𝐴𝐷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because of the </a:t>
                </a:r>
                <a:r>
                  <a:rPr lang="en-US" dirty="0" smtClean="0"/>
                  <a:t>SAS property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20" name="TextBox 19">
                <a:hlinkClick r:id="rId4" action="ppaction://hlinksldjump"/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0" y="6097727"/>
                <a:ext cx="6261100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8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48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5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Incorrect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hlinkClick r:id="rId2" action="ppaction://hlinksldjump"/>
              </a:rPr>
              <a:t>Click here to try again.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940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101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MAFS.912.G-SRT.2.5</vt:lpstr>
      <vt:lpstr>PowerPoint Presentation</vt:lpstr>
      <vt:lpstr>Correct </vt:lpstr>
      <vt:lpstr>Incorrect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MAFS.912.G-SRT.1.1</dc:title>
  <dc:creator>Dianna Hayden</dc:creator>
  <cp:lastModifiedBy>Dianna Hayden</cp:lastModifiedBy>
  <cp:revision>9</cp:revision>
  <dcterms:created xsi:type="dcterms:W3CDTF">2015-11-16T15:28:19Z</dcterms:created>
  <dcterms:modified xsi:type="dcterms:W3CDTF">2015-11-17T15:27:49Z</dcterms:modified>
</cp:coreProperties>
</file>