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9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3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7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53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5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6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4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00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3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9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12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060C3-07F1-426C-8D0E-D87E5F46D57B}" type="datetimeFigureOut">
              <a:rPr lang="en-US" smtClean="0"/>
              <a:t>11/17/2015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1C3C8-F456-4654-9302-77F50C146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37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MAFS.912.G-SRT.2.4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Prove theorems about triangles</a:t>
            </a:r>
            <a:r>
              <a:rPr lang="en-US" i="1"/>
              <a:t>. </a:t>
            </a:r>
            <a:r>
              <a:rPr lang="en-US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54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1549400" y="482600"/>
            <a:ext cx="7518400" cy="5341937"/>
          </a:xfrm>
          <a:prstGeom prst="rect">
            <a:avLst/>
          </a:prstGeom>
        </p:spPr>
      </p:pic>
      <p:sp>
        <p:nvSpPr>
          <p:cNvPr id="2" name="Rectangle 1">
            <a:hlinkClick r:id="rId3" action="ppaction://hlinksldjump"/>
          </p:cNvPr>
          <p:cNvSpPr/>
          <p:nvPr/>
        </p:nvSpPr>
        <p:spPr>
          <a:xfrm>
            <a:off x="1549400" y="4406900"/>
            <a:ext cx="30480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3" action="ppaction://hlinksldjump"/>
          </p:cNvPr>
          <p:cNvSpPr/>
          <p:nvPr/>
        </p:nvSpPr>
        <p:spPr>
          <a:xfrm>
            <a:off x="1549400" y="4940300"/>
            <a:ext cx="3048000" cy="3404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1549400" y="4635500"/>
            <a:ext cx="3048000" cy="2750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hlinkClick r:id="rId4" action="ppaction://hlinksldjump"/>
          </p:cNvPr>
          <p:cNvSpPr/>
          <p:nvPr/>
        </p:nvSpPr>
        <p:spPr>
          <a:xfrm>
            <a:off x="1549400" y="5280718"/>
            <a:ext cx="3048000" cy="3961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7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6600" dirty="0" smtClean="0">
                <a:solidFill>
                  <a:schemeClr val="bg1"/>
                </a:solidFill>
              </a:rPr>
              <a:t>Correct </a:t>
            </a:r>
            <a:endParaRPr lang="en-US" sz="16600" dirty="0">
              <a:solidFill>
                <a:schemeClr val="bg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5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6600" dirty="0" smtClean="0">
                <a:solidFill>
                  <a:schemeClr val="bg1"/>
                </a:solidFill>
              </a:rPr>
              <a:t>Incorrect </a:t>
            </a:r>
            <a:endParaRPr lang="en-US" sz="16600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hlinkClick r:id="rId2" action="ppaction://hlinksldjump"/>
              </a:rPr>
              <a:t>Click here to try again.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940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14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MAFS.912.G-SRT.2.4</vt:lpstr>
      <vt:lpstr>PowerPoint Presentation</vt:lpstr>
      <vt:lpstr>Correct </vt:lpstr>
      <vt:lpstr>Incorrect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MAFS.912.G-SRT.1.1</dc:title>
  <dc:creator>Dianna Hayden</dc:creator>
  <cp:lastModifiedBy>Dianna Hayden</cp:lastModifiedBy>
  <cp:revision>7</cp:revision>
  <dcterms:created xsi:type="dcterms:W3CDTF">2015-11-16T15:28:19Z</dcterms:created>
  <dcterms:modified xsi:type="dcterms:W3CDTF">2015-11-17T15:02:19Z</dcterms:modified>
</cp:coreProperties>
</file>