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7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5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5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6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4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3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9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1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60C3-07F1-426C-8D0E-D87E5F46D57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C3C8-F456-4654-9302-77F50C146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3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MAFS.912.G-SRT.1.1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Verify experimentally the properties of dilations given by a center and a scale factor: </a:t>
            </a:r>
          </a:p>
          <a:p>
            <a:pPr marL="0" indent="0">
              <a:buNone/>
            </a:pPr>
            <a:r>
              <a:rPr lang="en-US" dirty="0" smtClean="0"/>
              <a:t>a. A dilation takes a line not passing through the center of the dilation to a parallel line and leaves a line passing through the center unchanged. </a:t>
            </a:r>
          </a:p>
          <a:p>
            <a:pPr marL="0" indent="0">
              <a:buNone/>
            </a:pPr>
            <a:r>
              <a:rPr lang="en-US" dirty="0" smtClean="0"/>
              <a:t>b. The dilation of a line segment is longer or shorter in the ratio given by the scale factor.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4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5467" y="157462"/>
            <a:ext cx="7345448" cy="6019501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439332" y="4453467"/>
            <a:ext cx="4656667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439332" y="4809067"/>
            <a:ext cx="4656667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439332" y="5164667"/>
            <a:ext cx="4656667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439332" y="5535349"/>
            <a:ext cx="4656667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1439332" y="5875867"/>
            <a:ext cx="4656667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7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600" dirty="0" smtClean="0">
                <a:solidFill>
                  <a:schemeClr val="bg1"/>
                </a:solidFill>
              </a:rPr>
              <a:t>Correct </a:t>
            </a:r>
            <a:endParaRPr lang="en-US" sz="16600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5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600" dirty="0" smtClean="0">
                <a:solidFill>
                  <a:schemeClr val="bg1"/>
                </a:solidFill>
              </a:rPr>
              <a:t>Incorrect </a:t>
            </a:r>
            <a:endParaRPr lang="en-US" sz="16600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hlinkClick r:id="rId2" action="ppaction://hlinksldjump"/>
              </a:rPr>
              <a:t>Click here to try again.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940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MAFS.912.G-SRT.1.1</vt:lpstr>
      <vt:lpstr>PowerPoint Presentation</vt:lpstr>
      <vt:lpstr>Correct </vt:lpstr>
      <vt:lpstr>Incorrect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MAFS.912.G-SRT.1.1</dc:title>
  <dc:creator>Dianna Hayden</dc:creator>
  <cp:lastModifiedBy>Dianna Hayden</cp:lastModifiedBy>
  <cp:revision>1</cp:revision>
  <dcterms:created xsi:type="dcterms:W3CDTF">2015-11-16T15:28:19Z</dcterms:created>
  <dcterms:modified xsi:type="dcterms:W3CDTF">2015-11-16T15:31:08Z</dcterms:modified>
</cp:coreProperties>
</file>