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59" d="100"/>
          <a:sy n="59" d="100"/>
        </p:scale>
        <p:origin x="84" y="10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2D03B-EE81-4561-B5D9-7435582979C5}" type="datetimeFigureOut">
              <a:rPr lang="en-US" smtClean="0"/>
              <a:t>11/5/2015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6DCCE7-70F0-4A4B-A657-EA4CD48AE0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57726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2D03B-EE81-4561-B5D9-7435582979C5}" type="datetimeFigureOut">
              <a:rPr lang="en-US" smtClean="0"/>
              <a:t>11/5/2015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6DCCE7-70F0-4A4B-A657-EA4CD48AE0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10930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2D03B-EE81-4561-B5D9-7435582979C5}" type="datetimeFigureOut">
              <a:rPr lang="en-US" smtClean="0"/>
              <a:t>11/5/2015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6DCCE7-70F0-4A4B-A657-EA4CD48AE0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47382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2D03B-EE81-4561-B5D9-7435582979C5}" type="datetimeFigureOut">
              <a:rPr lang="en-US" smtClean="0"/>
              <a:t>11/5/2015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6DCCE7-70F0-4A4B-A657-EA4CD48AE0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5211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2D03B-EE81-4561-B5D9-7435582979C5}" type="datetimeFigureOut">
              <a:rPr lang="en-US" smtClean="0"/>
              <a:t>11/5/2015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6DCCE7-70F0-4A4B-A657-EA4CD48AE0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69395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2D03B-EE81-4561-B5D9-7435582979C5}" type="datetimeFigureOut">
              <a:rPr lang="en-US" smtClean="0"/>
              <a:t>11/5/2015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6DCCE7-70F0-4A4B-A657-EA4CD48AE0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17127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2D03B-EE81-4561-B5D9-7435582979C5}" type="datetimeFigureOut">
              <a:rPr lang="en-US" smtClean="0"/>
              <a:t>11/5/2015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6DCCE7-70F0-4A4B-A657-EA4CD48AE0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17452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2D03B-EE81-4561-B5D9-7435582979C5}" type="datetimeFigureOut">
              <a:rPr lang="en-US" smtClean="0"/>
              <a:t>11/5/2015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6DCCE7-70F0-4A4B-A657-EA4CD48AE0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16645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2D03B-EE81-4561-B5D9-7435582979C5}" type="datetimeFigureOut">
              <a:rPr lang="en-US" smtClean="0"/>
              <a:t>11/5/2015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6DCCE7-70F0-4A4B-A657-EA4CD48AE0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85469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2D03B-EE81-4561-B5D9-7435582979C5}" type="datetimeFigureOut">
              <a:rPr lang="en-US" smtClean="0"/>
              <a:t>11/5/2015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6DCCE7-70F0-4A4B-A657-EA4CD48AE0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47659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2D03B-EE81-4561-B5D9-7435582979C5}" type="datetimeFigureOut">
              <a:rPr lang="en-US" smtClean="0"/>
              <a:t>11/5/2015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6DCCE7-70F0-4A4B-A657-EA4CD48AE0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18741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82D03B-EE81-4561-B5D9-7435582979C5}" type="datetimeFigureOut">
              <a:rPr lang="en-US" smtClean="0"/>
              <a:t>11/5/2015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6DCCE7-70F0-4A4B-A657-EA4CD48AE0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67508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slide" Target="slide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MAFS.912.S-IC.2.3  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Recognize the purposes of and differences among sample surveys, experiments, </a:t>
            </a:r>
            <a:r>
              <a:rPr lang="en-US" smtClean="0"/>
              <a:t>and observational studies; explain how randomization relates to each. 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0430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85710" y="1255485"/>
            <a:ext cx="9982648" cy="4152900"/>
          </a:xfrm>
          <a:prstGeom prst="rect">
            <a:avLst/>
          </a:prstGeom>
        </p:spPr>
      </p:pic>
      <p:sp>
        <p:nvSpPr>
          <p:cNvPr id="5" name="Rectangle 4">
            <a:hlinkClick r:id="rId3" action="ppaction://hlinksldjump"/>
          </p:cNvPr>
          <p:cNvSpPr/>
          <p:nvPr/>
        </p:nvSpPr>
        <p:spPr>
          <a:xfrm>
            <a:off x="1485710" y="3784600"/>
            <a:ext cx="3746690" cy="3683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hlinkClick r:id="rId3" action="ppaction://hlinksldjump"/>
          </p:cNvPr>
          <p:cNvSpPr/>
          <p:nvPr/>
        </p:nvSpPr>
        <p:spPr>
          <a:xfrm>
            <a:off x="1485710" y="4205061"/>
            <a:ext cx="3746690" cy="3683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hlinkClick r:id="rId4" action="ppaction://hlinksldjump"/>
          </p:cNvPr>
          <p:cNvSpPr/>
          <p:nvPr/>
        </p:nvSpPr>
        <p:spPr>
          <a:xfrm>
            <a:off x="1485710" y="4629149"/>
            <a:ext cx="4457890" cy="41093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hlinkClick r:id="rId3" action="ppaction://hlinksldjump"/>
          </p:cNvPr>
          <p:cNvSpPr/>
          <p:nvPr/>
        </p:nvSpPr>
        <p:spPr>
          <a:xfrm>
            <a:off x="1485710" y="5092246"/>
            <a:ext cx="5372290" cy="3683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2219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19900" dirty="0" smtClean="0">
                <a:solidFill>
                  <a:schemeClr val="bg1"/>
                </a:solidFill>
              </a:rPr>
              <a:t>Correct!</a:t>
            </a:r>
            <a:endParaRPr lang="en-US" sz="19900" dirty="0">
              <a:solidFill>
                <a:schemeClr val="bg1"/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4863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19900" dirty="0" smtClean="0">
                <a:solidFill>
                  <a:schemeClr val="bg1"/>
                </a:solidFill>
              </a:rPr>
              <a:t>Incorrect</a:t>
            </a:r>
            <a:endParaRPr lang="en-US" sz="19900" dirty="0">
              <a:solidFill>
                <a:schemeClr val="bg1"/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chemeClr val="bg1"/>
                </a:solidFill>
                <a:hlinkClick r:id="rId2" action="ppaction://hlinksldjump"/>
              </a:rPr>
              <a:t>Click here to return to question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7304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33</Words>
  <Application>Microsoft Office PowerPoint</Application>
  <PresentationFormat>Widescreen</PresentationFormat>
  <Paragraphs>5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MAFS.912.S-IC.2.3  </vt:lpstr>
      <vt:lpstr>PowerPoint Presentation</vt:lpstr>
      <vt:lpstr>Correct!</vt:lpstr>
      <vt:lpstr>Incorrect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MAFS.912.S-IC.1.2</dc:title>
  <dc:creator>Hayden, Dianna</dc:creator>
  <cp:lastModifiedBy>Hayden, Dianna</cp:lastModifiedBy>
  <cp:revision>3</cp:revision>
  <dcterms:created xsi:type="dcterms:W3CDTF">2015-11-05T20:53:06Z</dcterms:created>
  <dcterms:modified xsi:type="dcterms:W3CDTF">2015-11-05T20:57:19Z</dcterms:modified>
</cp:coreProperties>
</file>