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7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09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3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1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4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76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7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2D03B-EE81-4561-B5D9-7435582979C5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CCE7-70F0-4A4B-A657-EA4CD48AE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5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MAFS.912.S-IC.1.2 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if a specified model is consistent with results from a given data-generating process (e.g., using simulation).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4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710" y="1255485"/>
            <a:ext cx="9982648" cy="4152900"/>
          </a:xfrm>
          <a:prstGeom prst="rect">
            <a:avLst/>
          </a:prstGeom>
        </p:spPr>
      </p:pic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1485710" y="3784600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3" action="ppaction://hlinksldjump"/>
          </p:cNvPr>
          <p:cNvSpPr/>
          <p:nvPr/>
        </p:nvSpPr>
        <p:spPr>
          <a:xfrm>
            <a:off x="1485710" y="4205061"/>
            <a:ext cx="37466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hlinkClick r:id="rId4" action="ppaction://hlinksldjump"/>
          </p:cNvPr>
          <p:cNvSpPr/>
          <p:nvPr/>
        </p:nvSpPr>
        <p:spPr>
          <a:xfrm>
            <a:off x="1485710" y="4629149"/>
            <a:ext cx="4457890" cy="4109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hlinkClick r:id="rId3" action="ppaction://hlinksldjump"/>
          </p:cNvPr>
          <p:cNvSpPr/>
          <p:nvPr/>
        </p:nvSpPr>
        <p:spPr>
          <a:xfrm>
            <a:off x="1485710" y="5092246"/>
            <a:ext cx="5372290" cy="3683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Correct!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19900" dirty="0" smtClean="0">
                <a:solidFill>
                  <a:schemeClr val="bg1"/>
                </a:solidFill>
              </a:rPr>
              <a:t>Incorrect</a:t>
            </a:r>
            <a:endParaRPr lang="en-US" sz="199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/>
                </a:solidFill>
                <a:hlinkClick r:id="rId2" action="ppaction://hlinksldjump"/>
              </a:rPr>
              <a:t>Click here to return to question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3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MAFS.912.S-IC.1.2   </vt:lpstr>
      <vt:lpstr>PowerPoint Presentation</vt:lpstr>
      <vt:lpstr>Correct!</vt:lpstr>
      <vt:lpstr>Incorrect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MAFS.912.S-IC.1.2</dc:title>
  <dc:creator>Hayden, Dianna</dc:creator>
  <cp:lastModifiedBy>Hayden, Dianna</cp:lastModifiedBy>
  <cp:revision>2</cp:revision>
  <dcterms:created xsi:type="dcterms:W3CDTF">2015-11-05T20:53:06Z</dcterms:created>
  <dcterms:modified xsi:type="dcterms:W3CDTF">2015-11-05T20:55:11Z</dcterms:modified>
</cp:coreProperties>
</file>