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6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MAFS.912.S-IC.1.2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if a specified model is consistent with results from a given data-generating process (e.g., using simulation).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710" y="1255485"/>
            <a:ext cx="9982648" cy="41529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85710" y="3784600"/>
            <a:ext cx="37466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485710" y="4205061"/>
            <a:ext cx="37466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485710" y="4629149"/>
            <a:ext cx="4457890" cy="4109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485710" y="5092246"/>
            <a:ext cx="53722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Correct!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Incorrect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return to question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MAFS.912.S-IC.1.2   </vt:lpstr>
      <vt:lpstr>PowerPoint Presentation</vt:lpstr>
      <vt:lpstr>Correct!</vt:lpstr>
      <vt:lpstr>Incorrect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MAFS.912.S-IC.1.2</dc:title>
  <dc:creator>Hayden, Dianna</dc:creator>
  <cp:lastModifiedBy>Hayden, Dianna</cp:lastModifiedBy>
  <cp:revision>2</cp:revision>
  <dcterms:created xsi:type="dcterms:W3CDTF">2015-11-05T20:53:06Z</dcterms:created>
  <dcterms:modified xsi:type="dcterms:W3CDTF">2015-11-05T20:55:11Z</dcterms:modified>
</cp:coreProperties>
</file>