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9" r:id="rId5"/>
    <p:sldId id="261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6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568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05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62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938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80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8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98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06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16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219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80060-BD89-47A5-9D55-2BB80ADD56E4}" type="datetimeFigureOut">
              <a:rPr lang="en-US" smtClean="0"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5D1A0-D2C3-4F88-AEBD-16846B634D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04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MAFS.912.G-GMD.2.4</a:t>
            </a:r>
            <a:r>
              <a:rPr lang="en-US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Identify the shapes of two-dimensional cross-sections of three-dimensional objects, and identify three-dimensional objects generated by rotations of two-dimensional objects.</a:t>
            </a:r>
          </a:p>
        </p:txBody>
      </p:sp>
    </p:spTree>
    <p:extLst>
      <p:ext uri="{BB962C8B-B14F-4D97-AF65-F5344CB8AC3E}">
        <p14:creationId xmlns:p14="http://schemas.microsoft.com/office/powerpoint/2010/main" val="213818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2"/>
          <a:srcRect l="2646" t="15498" r="64074"/>
          <a:stretch/>
        </p:blipFill>
        <p:spPr>
          <a:xfrm>
            <a:off x="1534886" y="1779814"/>
            <a:ext cx="3282042" cy="2581954"/>
          </a:xfrm>
          <a:prstGeom prst="rect">
            <a:avLst/>
          </a:prstGeom>
        </p:spPr>
      </p:pic>
      <p:sp>
        <p:nvSpPr>
          <p:cNvPr id="11" name="AutoShape 2" descr="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322614" y="849086"/>
            <a:ext cx="9437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What solids are used to compose the following figure?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4816928" y="1779814"/>
            <a:ext cx="4996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 action="ppaction://hlinksldjump"/>
              </a:rPr>
              <a:t>[ ]  Only cones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816922" y="2252899"/>
            <a:ext cx="4996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 action="ppaction://hlinksldjump"/>
              </a:rPr>
              <a:t>[ ]  Only cylinders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16922" y="2746577"/>
            <a:ext cx="4996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 action="ppaction://hlinksldjump"/>
              </a:rPr>
              <a:t>[ ]  Only pyramids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16923" y="3221416"/>
            <a:ext cx="4996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4" action="ppaction://hlinksldjump"/>
              </a:rPr>
              <a:t>[ ]  Cones and cylinders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16924" y="3716849"/>
            <a:ext cx="4996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 action="ppaction://hlinksldjump"/>
              </a:rPr>
              <a:t>[ ]  Pyramids and cylinders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816925" y="4118537"/>
            <a:ext cx="4996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 action="ppaction://hlinksldjump"/>
              </a:rPr>
              <a:t>[ ] Rectangular prisms and cones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816925" y="4529314"/>
            <a:ext cx="4996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 action="ppaction://hlinksldjump"/>
              </a:rPr>
              <a:t>[ ]  Only rectangular prisms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71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</a:rPr>
              <a:t>Correct!</a:t>
            </a:r>
            <a:endParaRPr lang="en-US" sz="9600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  <a:hlinkClick r:id="rId2" action="ppaction://hlinksldjump"/>
              </a:rPr>
              <a:t>Click here to attempt question 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70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</a:rPr>
              <a:t>Incorrect</a:t>
            </a:r>
            <a:endParaRPr lang="en-US" sz="9600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>
                <a:hlinkClick r:id="rId2" action="ppaction://hlinksldjump"/>
              </a:rPr>
              <a:t>Click here to try again.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41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Shape 2" descr="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322614" y="849086"/>
            <a:ext cx="9437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What solids are used to compose the following figure?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4816928" y="1779814"/>
            <a:ext cx="4996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 action="ppaction://hlinksldjump"/>
              </a:rPr>
              <a:t>[ ]  Only cones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816922" y="2252899"/>
            <a:ext cx="4996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 action="ppaction://hlinksldjump"/>
              </a:rPr>
              <a:t>[ ]  Only cylinders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16922" y="2746577"/>
            <a:ext cx="4996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 action="ppaction://hlinksldjump"/>
              </a:rPr>
              <a:t>[ ]  Only spheres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16919" y="4046892"/>
            <a:ext cx="4996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 action="ppaction://hlinksldjump"/>
              </a:rPr>
              <a:t>[ ]  Rectangular prism and cylinders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816921" y="3185718"/>
            <a:ext cx="4996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 action="ppaction://hlinksldjump"/>
              </a:rPr>
              <a:t>[ ]  Pyramids and cylinders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816919" y="4451061"/>
            <a:ext cx="4996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 action="ppaction://hlinksldjump"/>
              </a:rPr>
              <a:t>[ ] Rectangular prism and cones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816920" y="3632023"/>
            <a:ext cx="4996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 action="ppaction://hlinksldjump"/>
              </a:rPr>
              <a:t>[ ]  Only rectangular prisms</a:t>
            </a:r>
            <a:endParaRPr lang="en-US" dirty="0"/>
          </a:p>
        </p:txBody>
      </p:sp>
      <p:pic>
        <p:nvPicPr>
          <p:cNvPr id="19" name="Picture 18"/>
          <p:cNvPicPr/>
          <p:nvPr/>
        </p:nvPicPr>
        <p:blipFill rotWithShape="1">
          <a:blip r:embed="rId4"/>
          <a:srcRect l="549" t="41188" r="62088" b="43113"/>
          <a:stretch/>
        </p:blipFill>
        <p:spPr>
          <a:xfrm>
            <a:off x="1159327" y="2728970"/>
            <a:ext cx="3216729" cy="1975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07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</a:rPr>
              <a:t>Correct!</a:t>
            </a:r>
            <a:endParaRPr lang="en-US" sz="9600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45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>
                <a:solidFill>
                  <a:schemeClr val="bg1"/>
                </a:solidFill>
              </a:rPr>
              <a:t>Incorrect</a:t>
            </a:r>
            <a:endParaRPr lang="en-US" sz="9600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>
                <a:hlinkClick r:id="rId2" action="ppaction://hlinksldjump"/>
              </a:rPr>
              <a:t>Click here to try again.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09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5568</TotalTime>
  <Words>133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MAFS.912.G-GMD.2.4  </vt:lpstr>
      <vt:lpstr>PowerPoint Presentation</vt:lpstr>
      <vt:lpstr>Correct!</vt:lpstr>
      <vt:lpstr>Incorrect</vt:lpstr>
      <vt:lpstr>PowerPoint Presentation</vt:lpstr>
      <vt:lpstr>Correct!</vt:lpstr>
      <vt:lpstr>Incorrect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MAFS.912.G-GMD.1.1</dc:title>
  <dc:creator>Hayden, Dianna</dc:creator>
  <cp:lastModifiedBy>Dianna Hayden</cp:lastModifiedBy>
  <cp:revision>14</cp:revision>
  <dcterms:created xsi:type="dcterms:W3CDTF">2015-11-12T17:48:41Z</dcterms:created>
  <dcterms:modified xsi:type="dcterms:W3CDTF">2015-11-16T14:37:01Z</dcterms:modified>
</cp:coreProperties>
</file>