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6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6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0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2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3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8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8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8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0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1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1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MAFS.912.G-GMD.2.4</a:t>
            </a:r>
            <a:r>
              <a:rPr lang="en-US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Identify the shapes of two-dimensional cross-sections of three-dimensional objects, and identify three-dimensional objects generated by rotations of two-dimensional objects.</a:t>
            </a:r>
          </a:p>
        </p:txBody>
      </p:sp>
    </p:spTree>
    <p:extLst>
      <p:ext uri="{BB962C8B-B14F-4D97-AF65-F5344CB8AC3E}">
        <p14:creationId xmlns:p14="http://schemas.microsoft.com/office/powerpoint/2010/main" val="213818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942" y="574737"/>
            <a:ext cx="5944115" cy="5675868"/>
          </a:xfrm>
          <a:prstGeom prst="rect">
            <a:avLst/>
          </a:prstGeom>
        </p:spPr>
      </p:pic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3123942" y="2407557"/>
            <a:ext cx="3195215" cy="1005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>
            <a:hlinkClick r:id="rId4" action="ppaction://hlinksldjump"/>
          </p:cNvPr>
          <p:cNvSpPr txBox="1"/>
          <p:nvPr/>
        </p:nvSpPr>
        <p:spPr>
          <a:xfrm>
            <a:off x="3123941" y="3404506"/>
            <a:ext cx="3195215" cy="128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>
            <a:hlinkClick r:id="rId4" action="ppaction://hlinksldjump"/>
          </p:cNvPr>
          <p:cNvSpPr txBox="1"/>
          <p:nvPr/>
        </p:nvSpPr>
        <p:spPr>
          <a:xfrm>
            <a:off x="3123939" y="4674246"/>
            <a:ext cx="3195215" cy="7315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>
            <a:hlinkClick r:id="rId4" action="ppaction://hlinksldjump"/>
          </p:cNvPr>
          <p:cNvSpPr txBox="1"/>
          <p:nvPr/>
        </p:nvSpPr>
        <p:spPr>
          <a:xfrm>
            <a:off x="3123940" y="5414734"/>
            <a:ext cx="3195215" cy="1005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9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Correct!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Incorrect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18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31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MAFS.912.G-GMD.2.4  </vt:lpstr>
      <vt:lpstr>PowerPoint Presentation</vt:lpstr>
      <vt:lpstr>Correct!</vt:lpstr>
      <vt:lpstr>Incorrect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MAFS.912.G-GMD.1.1</dc:title>
  <dc:creator>Hayden, Dianna</dc:creator>
  <cp:lastModifiedBy>Hayden, Dianna</cp:lastModifiedBy>
  <cp:revision>6</cp:revision>
  <dcterms:created xsi:type="dcterms:W3CDTF">2015-11-12T17:48:41Z</dcterms:created>
  <dcterms:modified xsi:type="dcterms:W3CDTF">2015-11-13T15:32:28Z</dcterms:modified>
</cp:coreProperties>
</file>