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6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6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0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2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3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8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8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8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0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1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1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80060-BD89-47A5-9D55-2BB80ADD56E4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5D1A0-D2C3-4F88-AEBD-16846B634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MAFS.912.G-GMD.1.1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 an informal argument for the formulas for the circumference of a circle, area of a circle, volume of a cylinder, pyramid, and cone.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16000" y="495300"/>
            <a:ext cx="9601200" cy="5676900"/>
          </a:xfrm>
          <a:prstGeom prst="rect">
            <a:avLst/>
          </a:prstGeom>
        </p:spPr>
      </p:pic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1016000" y="4147457"/>
            <a:ext cx="7848600" cy="368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1016000" y="3632200"/>
            <a:ext cx="7848600" cy="368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6000" y="4662714"/>
            <a:ext cx="7848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1016000" y="4662714"/>
            <a:ext cx="7848600" cy="368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1016000" y="5177971"/>
            <a:ext cx="7848600" cy="368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1016000" y="5675085"/>
            <a:ext cx="7848600" cy="368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Correct!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0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Incorrect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hlinkClick r:id="rId2" action="ppaction://hlinksldjump"/>
              </a:rPr>
              <a:t>Click here to try again.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18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39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MAFS.912.G-GMD.1.1  </vt:lpstr>
      <vt:lpstr>PowerPoint Presentation</vt:lpstr>
      <vt:lpstr>Correct!</vt:lpstr>
      <vt:lpstr>Incorrect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MAFS.912.G-GMD.1.1</dc:title>
  <dc:creator>Hayden, Dianna</dc:creator>
  <cp:lastModifiedBy>Hayden, Dianna</cp:lastModifiedBy>
  <cp:revision>5</cp:revision>
  <dcterms:created xsi:type="dcterms:W3CDTF">2015-11-12T17:48:41Z</dcterms:created>
  <dcterms:modified xsi:type="dcterms:W3CDTF">2015-11-13T15:08:36Z</dcterms:modified>
</cp:coreProperties>
</file>