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6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7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2D03B-EE81-4561-B5D9-7435582979C5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5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MAFS.912.G-CO.3.9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Prove theorems about lines and angles; use theorems about lines and angles to solve problems. Theorems include: vertical angles are congruent; when a transversal crosses parallel lines, alternate interior angles are congruent and corresponding angles are congruent; points on a perpendicular bisector of a line segment are exactly those equidistant from the segment’s endpoints.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52" y="71439"/>
            <a:ext cx="5307965" cy="611505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296352" y="4005717"/>
            <a:ext cx="1662748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296352" y="4374018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1296352" y="4943926"/>
            <a:ext cx="1662748" cy="645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1296352" y="5589438"/>
            <a:ext cx="1662748" cy="597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3039563" y="4005717"/>
            <a:ext cx="1662748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3036137" y="4374018"/>
            <a:ext cx="1662748" cy="569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3039563" y="4934407"/>
            <a:ext cx="1662748" cy="691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3036137" y="5589437"/>
            <a:ext cx="1662748" cy="569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6352" y="3493235"/>
            <a:ext cx="492664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First, select a reason for statement 3: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622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53" y="125413"/>
            <a:ext cx="5307965" cy="611505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296352" y="4005717"/>
            <a:ext cx="1662748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296352" y="4374018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296352" y="4943926"/>
            <a:ext cx="1662748" cy="682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296352" y="5626100"/>
            <a:ext cx="1662748" cy="560389"/>
          </a:xfrm>
          <a:prstGeom prst="rect">
            <a:avLst/>
          </a:prstGeom>
          <a:solidFill>
            <a:srgbClr val="92D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2959100" y="4005717"/>
            <a:ext cx="1662748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2959100" y="4374018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959100" y="4934408"/>
            <a:ext cx="1662748" cy="6916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2959100" y="5616581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6352" y="3581400"/>
            <a:ext cx="492664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Now select a reason for statement 6.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318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Correct!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choose a reason for statement 6.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Incorrect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return to question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Correct!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Great job! 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see correct answers.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15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Incorrect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return to question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353" y="125413"/>
            <a:ext cx="5307965" cy="611505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296352" y="4005717"/>
            <a:ext cx="1662748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296352" y="4374018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296352" y="4943926"/>
            <a:ext cx="1662748" cy="682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296352" y="5626100"/>
            <a:ext cx="1662748" cy="560389"/>
          </a:xfrm>
          <a:prstGeom prst="rect">
            <a:avLst/>
          </a:prstGeom>
          <a:solidFill>
            <a:srgbClr val="92D05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2959100" y="4005717"/>
            <a:ext cx="1662748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2959100" y="4374018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959100" y="4934408"/>
            <a:ext cx="1662748" cy="691691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2959100" y="5616581"/>
            <a:ext cx="1662748" cy="5699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6352" y="3581400"/>
            <a:ext cx="492664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835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117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MAFS.912.G-CO.3.9 </vt:lpstr>
      <vt:lpstr>PowerPoint Presentation</vt:lpstr>
      <vt:lpstr>PowerPoint Presentation</vt:lpstr>
      <vt:lpstr>Correct!</vt:lpstr>
      <vt:lpstr>Incorrect</vt:lpstr>
      <vt:lpstr>Correct!</vt:lpstr>
      <vt:lpstr>Incorrect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MAFS.912.S-IC.1.2</dc:title>
  <dc:creator>Hayden, Dianna</dc:creator>
  <cp:lastModifiedBy>Hayden, Dianna</cp:lastModifiedBy>
  <cp:revision>6</cp:revision>
  <dcterms:created xsi:type="dcterms:W3CDTF">2015-11-05T20:53:06Z</dcterms:created>
  <dcterms:modified xsi:type="dcterms:W3CDTF">2015-11-12T17:28:22Z</dcterms:modified>
</cp:coreProperties>
</file>