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76" d="100"/>
          <a:sy n="76" d="100"/>
        </p:scale>
        <p:origin x="-96" y="-8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MAFS.912.G-CO.2.8</a:t>
            </a:r>
            <a:r>
              <a:rPr lang="en-US" dirty="0"/>
              <a:t> 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Explain how the criteria for triangle congruence (ASA, SAS, SSS, and Hypotenuse-Leg) follow from </a:t>
            </a:r>
            <a:r>
              <a:rPr lang="en-US" dirty="0" smtClean="0"/>
              <a:t>the definition </a:t>
            </a:r>
            <a:r>
              <a:rPr lang="en-US" dirty="0"/>
              <a:t>of congruence in terms of rigid motions.</a:t>
            </a:r>
          </a:p>
          <a:p>
            <a:pPr marL="0" indent="0">
              <a:buNone/>
            </a:pPr>
            <a:r>
              <a:rPr lang="en-US" dirty="0"/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987" y="713983"/>
            <a:ext cx="6740169" cy="5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2555310" y="4885151"/>
            <a:ext cx="5273457" cy="2755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hlinkClick r:id="rId3" action="ppaction://hlinksldjump"/>
          </p:cNvPr>
          <p:cNvSpPr/>
          <p:nvPr/>
        </p:nvSpPr>
        <p:spPr>
          <a:xfrm>
            <a:off x="2555310" y="5160723"/>
            <a:ext cx="5273457" cy="2755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555309" y="5436295"/>
            <a:ext cx="5273457" cy="2755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310" y="5711866"/>
            <a:ext cx="5273457" cy="2755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364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13800" dirty="0" smtClean="0"/>
              <a:t>Correct!</a:t>
            </a:r>
            <a:endParaRPr lang="en-US" sz="138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hlinkClick r:id="rId2" action="ppaction://hlinksldjump"/>
              </a:rPr>
              <a:t>Click here to return to the question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393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7C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13800" dirty="0" smtClean="0"/>
              <a:t/>
            </a:r>
            <a:br>
              <a:rPr lang="en-US" sz="13800" dirty="0" smtClean="0"/>
            </a:br>
            <a:r>
              <a:rPr lang="en-US" sz="13800" dirty="0"/>
              <a:t/>
            </a:r>
            <a:br>
              <a:rPr lang="en-US" sz="13800" dirty="0"/>
            </a:br>
            <a:r>
              <a:rPr lang="en-US" sz="13800" dirty="0" smtClean="0"/>
              <a:t>Incorrect</a:t>
            </a:r>
            <a:endParaRPr lang="en-US" sz="138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hlinkClick r:id="rId2" action="ppaction://hlinksldjump"/>
              </a:rPr>
              <a:t>Click here to try again.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2791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46</Words>
  <Application>Microsoft Office PowerPoint</Application>
  <PresentationFormat>Custom</PresentationFormat>
  <Paragraphs>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MAFS.912.G-CO.2.8 </vt:lpstr>
      <vt:lpstr>PowerPoint Presentation</vt:lpstr>
      <vt:lpstr>Correct!</vt:lpstr>
      <vt:lpstr>  Incorrect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Dianna Hayden</dc:creator>
  <cp:lastModifiedBy>Dianna Hayden</cp:lastModifiedBy>
  <cp:revision>5</cp:revision>
  <dcterms:created xsi:type="dcterms:W3CDTF">2013-07-15T20:26:40Z</dcterms:created>
  <dcterms:modified xsi:type="dcterms:W3CDTF">2015-11-10T14:26:53Z</dcterms:modified>
</cp:coreProperties>
</file>