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MAFS.912.G-CO.2.6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Use geometric descriptions of rigid motions to transform figures and to predict the effect of a given rigid motion on a given figure; given two figures, use the definition of congruence in terms of rigid motions to decide if they are congruent. 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987" y="713983"/>
            <a:ext cx="6740169" cy="5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55310" y="4885151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2555310" y="5160723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55309" y="5436295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310" y="5711866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dirty="0" smtClean="0"/>
              <a:t>Correct!</a:t>
            </a:r>
            <a:endParaRPr lang="en-US" sz="13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Click here to return to the question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39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13800" dirty="0"/>
              <a:t/>
            </a:r>
            <a:br>
              <a:rPr lang="en-US" sz="13800" dirty="0"/>
            </a:br>
            <a:r>
              <a:rPr lang="en-US" sz="13800" dirty="0" smtClean="0"/>
              <a:t>Incorrect</a:t>
            </a:r>
            <a:endParaRPr lang="en-US" sz="13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Click here to try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79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62</Words>
  <Application>Microsoft Office PowerPoint</Application>
  <PresentationFormat>Custom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MAFS.912.G-CO.2.6 </vt:lpstr>
      <vt:lpstr>PowerPoint Presentation</vt:lpstr>
      <vt:lpstr>Correct!</vt:lpstr>
      <vt:lpstr>  Incorrect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Dianna Hayden</dc:creator>
  <cp:lastModifiedBy>Dianna Hayden</cp:lastModifiedBy>
  <cp:revision>3</cp:revision>
  <dcterms:created xsi:type="dcterms:W3CDTF">2013-07-15T20:26:40Z</dcterms:created>
  <dcterms:modified xsi:type="dcterms:W3CDTF">2015-11-10T14:24:14Z</dcterms:modified>
</cp:coreProperties>
</file>