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0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5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89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5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0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09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9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8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5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75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1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MAFS.912.G-CO.1.3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rectangle, parallelogram, trapezoid, or regular polygon, describe the rotations and reflections that carry it onto itself.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2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rId6" action="ppaction://hlinksldjump"/>
          </p:cNvPr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hlinkClick r:id="rId7" action="ppaction://hlinksldjump"/>
          </p:cNvPr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5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solidFill>
            <a:srgbClr val="92D05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Great job!  Now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07067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Incorrect. 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2583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solidFill>
            <a:srgbClr val="FF00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Incorrect. 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7795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solidFill>
            <a:srgbClr val="FF000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Incorrect. 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7543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solidFill>
            <a:srgbClr val="92D05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Great job!  Now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44292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108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MAFS.912.G-CO.1.3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MAFS.912.G-CO.1.3</dc:title>
  <dc:creator>Hayden, Dianna</dc:creator>
  <cp:lastModifiedBy>Hayden, Dianna</cp:lastModifiedBy>
  <cp:revision>2</cp:revision>
  <dcterms:created xsi:type="dcterms:W3CDTF">2015-11-09T15:23:55Z</dcterms:created>
  <dcterms:modified xsi:type="dcterms:W3CDTF">2015-11-09T15:43:02Z</dcterms:modified>
</cp:coreProperties>
</file>