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0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15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8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00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0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9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8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5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7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9D6F-DB2C-4978-A2F1-0F1A24527458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49788-AD7E-4EE1-A23B-E0A001663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1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MAFS.912.G-CO.1.3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rectangle, parallelogram, trapezoid, or regular polygon, describe the rotations and reflections that carry it onto itself.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2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>
            <a:hlinkClick r:id="rId3" action="ppaction://hlinksldjump"/>
          </p:cNvPr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4" action="ppaction://hlinksldjump"/>
          </p:cNvPr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6" action="ppaction://hlinksldjump"/>
          </p:cNvPr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7" action="ppaction://hlinksldjump"/>
          </p:cNvPr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Great job!  Now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706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solidFill>
            <a:srgbClr val="FF000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258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solidFill>
            <a:srgbClr val="FF00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7795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solidFill>
            <a:srgbClr val="FF00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Incorrect. 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754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114424"/>
            <a:ext cx="8597899" cy="507047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14500" y="38227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14500" y="4279900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14500" y="4737100"/>
            <a:ext cx="8470900" cy="341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14500" y="5061857"/>
            <a:ext cx="84709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14500" y="5535386"/>
            <a:ext cx="8470900" cy="649514"/>
          </a:xfrm>
          <a:prstGeom prst="rect">
            <a:avLst/>
          </a:prstGeom>
          <a:solidFill>
            <a:srgbClr val="92D05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hlinkClick r:id="rId3" action="ppaction://hlinksldjump"/>
          </p:cNvPr>
          <p:cNvSpPr txBox="1"/>
          <p:nvPr/>
        </p:nvSpPr>
        <p:spPr>
          <a:xfrm>
            <a:off x="10515600" y="3822700"/>
            <a:ext cx="137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Great job!  Now click here to return to original question and to try the other options. 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44292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108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MAFS.912.G-CO.1.3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MAFS.912.G-CO.1.3</dc:title>
  <dc:creator>Hayden, Dianna</dc:creator>
  <cp:lastModifiedBy>Hayden, Dianna</cp:lastModifiedBy>
  <cp:revision>2</cp:revision>
  <dcterms:created xsi:type="dcterms:W3CDTF">2015-11-09T15:23:55Z</dcterms:created>
  <dcterms:modified xsi:type="dcterms:W3CDTF">2015-11-09T15:35:02Z</dcterms:modified>
</cp:coreProperties>
</file>