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7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3FCEE-822C-42F6-8A5E-B6E39271EE84}" type="datetimeFigureOut">
              <a:rPr lang="en-US"/>
              <a:t>11/4/2015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(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D8EAA-E1BD-453B-92FC-2C53F7F60725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13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D8EAA-E1BD-453B-92FC-2C53F7F60725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192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D8EAA-E1BD-453B-92FC-2C53F7F60725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58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DD8EAA-E1BD-453B-92FC-2C53F7F60725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8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68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236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66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2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0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(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29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8" name="(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490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7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795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20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A7AC5-6045-4418-8E60-F48788734473}" type="datetimeFigureOut">
              <a:rPr lang="en-US" smtClean="0"/>
              <a:t>11/4/2015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1CAF9-4461-454A-B702-D536C3775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3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MAFS.912.F-IF.2.5</a:t>
            </a:r>
            <a:r>
              <a:rPr lang="en-US" b="1" dirty="0"/>
              <a:t>  </a:t>
            </a:r>
            <a:br>
              <a:rPr lang="en-US" b="1" dirty="0"/>
            </a:br>
            <a:endParaRPr lang="en-US" b="1" dirty="0">
              <a:latin typeface="+mn-lt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Relate the domain of a function to its graph and, where applicable, to the quantitative relationship it describes.  </a:t>
            </a:r>
          </a:p>
        </p:txBody>
      </p:sp>
    </p:spTree>
    <p:extLst>
      <p:ext uri="{BB962C8B-B14F-4D97-AF65-F5344CB8AC3E}">
        <p14:creationId xmlns:p14="http://schemas.microsoft.com/office/powerpoint/2010/main" val="415708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642" y="868671"/>
            <a:ext cx="9733724" cy="3997070"/>
          </a:xfrm>
          <a:prstGeom prst="rect">
            <a:avLst/>
          </a:prstGeom>
        </p:spPr>
      </p:pic>
      <p:sp>
        <p:nvSpPr>
          <p:cNvPr id="7" name="AutoShape 2" descr="Ima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Imag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6" descr="Imag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8" descr="Imag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0" descr="Image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2" descr="Image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AutoShape 14" descr="Image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AutoShape 16" descr="Image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AutoShape 18" descr="Image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hlinkClick r:id="rId4" action="ppaction://hlinksldjump"/>
          </p:cNvPr>
          <p:cNvSpPr/>
          <p:nvPr/>
        </p:nvSpPr>
        <p:spPr>
          <a:xfrm>
            <a:off x="999641" y="2862991"/>
            <a:ext cx="7550150" cy="38855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hlinkClick r:id="rId5" action="ppaction://hlinksldjump"/>
          </p:cNvPr>
          <p:cNvSpPr/>
          <p:nvPr/>
        </p:nvSpPr>
        <p:spPr>
          <a:xfrm>
            <a:off x="999639" y="3988045"/>
            <a:ext cx="7550152" cy="29630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hlinkClick r:id="rId5" action="ppaction://hlinksldjump"/>
          </p:cNvPr>
          <p:cNvSpPr/>
          <p:nvPr/>
        </p:nvSpPr>
        <p:spPr>
          <a:xfrm>
            <a:off x="999640" y="3432783"/>
            <a:ext cx="7550151" cy="374022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hlinkClick r:id="rId5" action="ppaction://hlinksldjump"/>
          </p:cNvPr>
          <p:cNvSpPr/>
          <p:nvPr/>
        </p:nvSpPr>
        <p:spPr>
          <a:xfrm>
            <a:off x="999639" y="4465586"/>
            <a:ext cx="7550152" cy="40015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7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Correct!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dirty="0">
                <a:solidFill>
                  <a:srgbClr val="FFFFFF"/>
                </a:solidFill>
                <a:hlinkClick r:id="rId3" action="ppaction://hlinksldjump"/>
              </a:rPr>
              <a:t>Click to return to original question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028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solidFill>
                  <a:schemeClr val="bg1"/>
                </a:solidFill>
              </a:rPr>
              <a:t>Incorrect</a:t>
            </a:r>
            <a:endParaRPr lang="en-US" sz="9600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720231" y="4747457"/>
            <a:ext cx="48976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  <a:hlinkClick r:id="rId2" action="ppaction://hlinksldjump"/>
              </a:rPr>
              <a:t>Click to return to original question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372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40</Words>
  <Application>Microsoft Office PowerPoint</Application>
  <PresentationFormat>Widescreen</PresentationFormat>
  <Paragraphs>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MAFS.912.F-IF.2.5   </vt:lpstr>
      <vt:lpstr>PowerPoint Presentation</vt:lpstr>
      <vt:lpstr>Correct!</vt:lpstr>
      <vt:lpstr>Incorrect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MAFS.912.A-CED.1.2</dc:title>
  <dc:creator>Dianna Hayden</dc:creator>
  <cp:lastModifiedBy>Hayden, Dianna</cp:lastModifiedBy>
  <cp:revision>10</cp:revision>
  <dcterms:created xsi:type="dcterms:W3CDTF">2012-07-27T01:16:44Z</dcterms:created>
  <dcterms:modified xsi:type="dcterms:W3CDTF">2015-11-04T14:48:12Z</dcterms:modified>
</cp:coreProperties>
</file>