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D5C58C3B-3DF1-4C19-9E89-382B85A63612}">
          <p14:sldIdLst>
            <p14:sldId id="256"/>
            <p14:sldId id="257"/>
            <p14:sldId id="258"/>
            <p14:sldId id="259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C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44" y="4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F2C91A-5A50-4C52-A8C3-801DEF277BEA}" type="datetimeFigureOut">
              <a:rPr lang="en-US"/>
              <a:t>10/15/2015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2DB48A-2C91-488A-80E0-180DE6FAA205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745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2DB48A-2C91-488A-80E0-180DE6FAA205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13271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2DB48A-2C91-488A-80E0-180DE6FAA205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3421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2B3CE-78A7-4E56-B47D-B60E262D7BE5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EBD31-B133-4D79-8560-EC38D40BD3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3768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2B3CE-78A7-4E56-B47D-B60E262D7BE5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EBD31-B133-4D79-8560-EC38D40BD3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2121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2B3CE-78A7-4E56-B47D-B60E262D7BE5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EBD31-B133-4D79-8560-EC38D40BD3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9854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2B3CE-78A7-4E56-B47D-B60E262D7BE5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EBD31-B133-4D79-8560-EC38D40BD3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3682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2B3CE-78A7-4E56-B47D-B60E262D7BE5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EBD31-B133-4D79-8560-EC38D40BD3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5574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2B3CE-78A7-4E56-B47D-B60E262D7BE5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EBD31-B133-4D79-8560-EC38D40BD3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7349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2B3CE-78A7-4E56-B47D-B60E262D7BE5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EBD31-B133-4D79-8560-EC38D40BD3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715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2B3CE-78A7-4E56-B47D-B60E262D7BE5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EBD31-B133-4D79-8560-EC38D40BD3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6040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2B3CE-78A7-4E56-B47D-B60E262D7BE5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EBD31-B133-4D79-8560-EC38D40BD3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386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2B3CE-78A7-4E56-B47D-B60E262D7BE5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EBD31-B133-4D79-8560-EC38D40BD3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985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2B3CE-78A7-4E56-B47D-B60E262D7BE5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EBD31-B133-4D79-8560-EC38D40BD3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2923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12B3CE-78A7-4E56-B47D-B60E262D7BE5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1EBD31-B133-4D79-8560-EC38D40BD3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2093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slide" Target="slide4.xml"/><Relationship Id="rId5" Type="http://schemas.openxmlformats.org/officeDocument/2006/relationships/slide" Target="slide3.xml"/><Relationship Id="rId4" Type="http://schemas.openxmlformats.org/officeDocument/2006/relationships/image" Target="../media/image1.tmp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33219" y="262805"/>
            <a:ext cx="11144739" cy="55386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MAFS.912.A-SSE.1.1</a:t>
            </a:r>
            <a:endParaRPr lang="en-US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Interpret expressions that represent a quantity in terms of its context.</a:t>
            </a:r>
            <a:endParaRPr lang="en-US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a. 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Interpret parts of an expression, such as terms, factors, and coefficients.</a:t>
            </a:r>
            <a:endParaRPr lang="en-US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b. 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Interpret complicated expressions by viewing one or more of their parts as a single entity. For example, interpret P(1+r)n as the product of P and a factor not depending on P.</a:t>
            </a:r>
            <a:endParaRPr lang="en-US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Item Type</a:t>
            </a:r>
            <a:endParaRPr lang="en-US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Hot Text – Selectable</a:t>
            </a:r>
            <a:endParaRPr lang="en-US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sz="1600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6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Teachers,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6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 can project this in your classroom or put the file on computers in a computer lab for students to practice with.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sz="1600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6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SPECIAL NOTE: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6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word “property” in the following question does not refer to an action (such as the properties of equality) but rather a characteristic of quadratic functions. 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4084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hlinkClick r:id="rId3" action="ppaction://hlinksldjump"/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078" y="0"/>
            <a:ext cx="11757357" cy="4904509"/>
          </a:xfrm>
          <a:prstGeom prst="rect">
            <a:avLst/>
          </a:prstGeom>
        </p:spPr>
      </p:pic>
      <p:sp>
        <p:nvSpPr>
          <p:cNvPr id="3" name="Rectangle 2">
            <a:hlinkClick r:id="rId5" action="ppaction://hlinksldjump"/>
          </p:cNvPr>
          <p:cNvSpPr/>
          <p:nvPr/>
        </p:nvSpPr>
        <p:spPr>
          <a:xfrm>
            <a:off x="602495" y="1506949"/>
            <a:ext cx="1500554" cy="24227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hlinkClick r:id="rId6" action="ppaction://hlinksldjump"/>
          </p:cNvPr>
          <p:cNvSpPr/>
          <p:nvPr/>
        </p:nvSpPr>
        <p:spPr>
          <a:xfrm>
            <a:off x="602495" y="1813882"/>
            <a:ext cx="1500554" cy="24227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hlinkClick r:id="rId6" action="ppaction://hlinksldjump"/>
          </p:cNvPr>
          <p:cNvSpPr/>
          <p:nvPr/>
        </p:nvSpPr>
        <p:spPr>
          <a:xfrm>
            <a:off x="602495" y="2102339"/>
            <a:ext cx="1500554" cy="24227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hlinkClick r:id="rId6" action="ppaction://hlinksldjump"/>
          </p:cNvPr>
          <p:cNvSpPr/>
          <p:nvPr/>
        </p:nvSpPr>
        <p:spPr>
          <a:xfrm>
            <a:off x="602495" y="2390796"/>
            <a:ext cx="1500554" cy="24227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hlinkClick r:id="rId6" action="ppaction://hlinksldjump"/>
          </p:cNvPr>
          <p:cNvSpPr/>
          <p:nvPr/>
        </p:nvSpPr>
        <p:spPr>
          <a:xfrm>
            <a:off x="602495" y="3322609"/>
            <a:ext cx="2177650" cy="319364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hlinkClick r:id="rId5" action="ppaction://hlinksldjump"/>
          </p:cNvPr>
          <p:cNvSpPr/>
          <p:nvPr/>
        </p:nvSpPr>
        <p:spPr>
          <a:xfrm>
            <a:off x="602495" y="3666486"/>
            <a:ext cx="2177650" cy="319364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hlinkClick r:id="rId6" action="ppaction://hlinksldjump"/>
          </p:cNvPr>
          <p:cNvSpPr/>
          <p:nvPr/>
        </p:nvSpPr>
        <p:spPr>
          <a:xfrm>
            <a:off x="602495" y="4028831"/>
            <a:ext cx="2177650" cy="319364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hlinkClick r:id="rId6" action="ppaction://hlinksldjump"/>
          </p:cNvPr>
          <p:cNvSpPr/>
          <p:nvPr/>
        </p:nvSpPr>
        <p:spPr>
          <a:xfrm>
            <a:off x="602495" y="4389767"/>
            <a:ext cx="2177650" cy="319364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017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hlinkClick r:id="rId2" action="ppaction://hlinksldjump"/>
          </p:cNvPr>
          <p:cNvSpPr txBox="1"/>
          <p:nvPr/>
        </p:nvSpPr>
        <p:spPr>
          <a:xfrm>
            <a:off x="0" y="0"/>
            <a:ext cx="12192000" cy="7325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3800" dirty="0" smtClean="0">
              <a:solidFill>
                <a:schemeClr val="bg1"/>
              </a:solidFill>
            </a:endParaRPr>
          </a:p>
          <a:p>
            <a:pPr algn="ctr"/>
            <a:r>
              <a:rPr lang="en-US" sz="16600" dirty="0" smtClean="0">
                <a:solidFill>
                  <a:schemeClr val="bg1"/>
                </a:solidFill>
              </a:rPr>
              <a:t>Correct!</a:t>
            </a:r>
          </a:p>
          <a:p>
            <a:pPr algn="ctr"/>
            <a:endParaRPr lang="en-US" sz="16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1133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7C8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hlinkClick r:id="rId2" action="ppaction://hlinksldjump"/>
          </p:cNvPr>
          <p:cNvSpPr txBox="1"/>
          <p:nvPr/>
        </p:nvSpPr>
        <p:spPr>
          <a:xfrm>
            <a:off x="0" y="0"/>
            <a:ext cx="12192000" cy="69711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11500" dirty="0" smtClean="0">
              <a:solidFill>
                <a:schemeClr val="bg1"/>
              </a:solidFill>
            </a:endParaRPr>
          </a:p>
          <a:p>
            <a:pPr algn="ctr"/>
            <a:r>
              <a:rPr lang="en-US" sz="16600" dirty="0" smtClean="0">
                <a:solidFill>
                  <a:schemeClr val="bg1"/>
                </a:solidFill>
              </a:rPr>
              <a:t>Try Again!</a:t>
            </a:r>
          </a:p>
          <a:p>
            <a:pPr algn="ctr"/>
            <a:endParaRPr lang="en-US" sz="16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8202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71</Words>
  <Application>Microsoft Office PowerPoint</Application>
  <PresentationFormat>Widescreen</PresentationFormat>
  <Paragraphs>17</Paragraphs>
  <Slides>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Santa Rosa County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Baugus, Jeffery A.</dc:creator>
  <cp:lastModifiedBy>Baugus, Jeffery A.</cp:lastModifiedBy>
  <cp:revision>6</cp:revision>
  <dcterms:created xsi:type="dcterms:W3CDTF">2015-08-27T18:19:43Z</dcterms:created>
  <dcterms:modified xsi:type="dcterms:W3CDTF">2015-10-15T19:12:38Z</dcterms:modified>
</cp:coreProperties>
</file>