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C58C3B-3DF1-4C19-9E89-382B85A63612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2C91A-5A50-4C52-A8C3-801DEF277BEA}" type="datetimeFigureOut">
              <a:rPr lang="en-US"/>
              <a:t>10/15/2015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DB48A-2C91-488A-80E0-180DE6FAA20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4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DB48A-2C91-488A-80E0-180DE6FAA20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327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DB48A-2C91-488A-80E0-180DE6FAA20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42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B3CE-78A7-4E56-B47D-B60E262D7BE5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BD31-B133-4D79-8560-EC38D40B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7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B3CE-78A7-4E56-B47D-B60E262D7BE5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BD31-B133-4D79-8560-EC38D40B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12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B3CE-78A7-4E56-B47D-B60E262D7BE5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BD31-B133-4D79-8560-EC38D40B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8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B3CE-78A7-4E56-B47D-B60E262D7BE5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BD31-B133-4D79-8560-EC38D40B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6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B3CE-78A7-4E56-B47D-B60E262D7BE5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BD31-B133-4D79-8560-EC38D40B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5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B3CE-78A7-4E56-B47D-B60E262D7BE5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BD31-B133-4D79-8560-EC38D40B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3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B3CE-78A7-4E56-B47D-B60E262D7BE5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BD31-B133-4D79-8560-EC38D40B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B3CE-78A7-4E56-B47D-B60E262D7BE5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BD31-B133-4D79-8560-EC38D40B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0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B3CE-78A7-4E56-B47D-B60E262D7BE5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BD31-B133-4D79-8560-EC38D40B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B3CE-78A7-4E56-B47D-B60E262D7BE5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BD31-B133-4D79-8560-EC38D40B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B3CE-78A7-4E56-B47D-B60E262D7BE5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BD31-B133-4D79-8560-EC38D40B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9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2B3CE-78A7-4E56-B47D-B60E262D7BE5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EBD31-B133-4D79-8560-EC38D40BD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0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image" Target="../media/image1.tm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3219" y="262805"/>
            <a:ext cx="11144739" cy="5538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MAFS.912.A-SSE.1.1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Interpret expressions that represent a quantity in terms of its context.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Interpret parts of an expression, such as terms, factors, and coefficients.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Interpret complicated expressions by viewing one or more of their parts as a single entity. For example, interpret P(1+r)n as the product of P and a factor not depending on P.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 Type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Hot Text – Selectable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Teachers,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project this in your classroom or put the file on computers in a computer lab for students to practice with.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 NOTE: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word “property” in the following question does not refer to an action (such as the properties of equality) but rather a characteristic of quadratic functions.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08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3" action="ppaction://hlinksldjump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78" y="0"/>
            <a:ext cx="11757357" cy="4904509"/>
          </a:xfrm>
          <a:prstGeom prst="rect">
            <a:avLst/>
          </a:prstGeom>
        </p:spPr>
      </p:pic>
      <p:sp>
        <p:nvSpPr>
          <p:cNvPr id="3" name="Rectangle 2">
            <a:hlinkClick r:id="rId5" action="ppaction://hlinksldjump"/>
          </p:cNvPr>
          <p:cNvSpPr/>
          <p:nvPr/>
        </p:nvSpPr>
        <p:spPr>
          <a:xfrm>
            <a:off x="602495" y="1506949"/>
            <a:ext cx="1500554" cy="2422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6" action="ppaction://hlinksldjump"/>
          </p:cNvPr>
          <p:cNvSpPr/>
          <p:nvPr/>
        </p:nvSpPr>
        <p:spPr>
          <a:xfrm>
            <a:off x="602495" y="1813882"/>
            <a:ext cx="1500554" cy="2422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hlinkClick r:id="rId6" action="ppaction://hlinksldjump"/>
          </p:cNvPr>
          <p:cNvSpPr/>
          <p:nvPr/>
        </p:nvSpPr>
        <p:spPr>
          <a:xfrm>
            <a:off x="602495" y="2102339"/>
            <a:ext cx="1500554" cy="2422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6" action="ppaction://hlinksldjump"/>
          </p:cNvPr>
          <p:cNvSpPr/>
          <p:nvPr/>
        </p:nvSpPr>
        <p:spPr>
          <a:xfrm>
            <a:off x="602495" y="2390796"/>
            <a:ext cx="1500554" cy="2422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6" action="ppaction://hlinksldjump"/>
          </p:cNvPr>
          <p:cNvSpPr/>
          <p:nvPr/>
        </p:nvSpPr>
        <p:spPr>
          <a:xfrm>
            <a:off x="602495" y="3322609"/>
            <a:ext cx="2177650" cy="3193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602495" y="3666486"/>
            <a:ext cx="2177650" cy="3193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6" action="ppaction://hlinksldjump"/>
          </p:cNvPr>
          <p:cNvSpPr/>
          <p:nvPr/>
        </p:nvSpPr>
        <p:spPr>
          <a:xfrm>
            <a:off x="602495" y="4028831"/>
            <a:ext cx="2177650" cy="3193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602495" y="4389767"/>
            <a:ext cx="2177650" cy="3193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01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0" y="0"/>
            <a:ext cx="12192000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800" dirty="0" smtClean="0">
              <a:solidFill>
                <a:schemeClr val="bg1"/>
              </a:solidFill>
            </a:endParaRPr>
          </a:p>
          <a:p>
            <a:pPr algn="ctr"/>
            <a:r>
              <a:rPr lang="en-US" sz="16600" dirty="0" smtClean="0">
                <a:solidFill>
                  <a:schemeClr val="bg1"/>
                </a:solidFill>
              </a:rPr>
              <a:t>Correct!</a:t>
            </a:r>
          </a:p>
          <a:p>
            <a:pPr algn="ctr"/>
            <a:endParaRPr lang="en-US" sz="1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13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0" y="0"/>
            <a:ext cx="12192000" cy="697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500" dirty="0" smtClean="0">
              <a:solidFill>
                <a:schemeClr val="bg1"/>
              </a:solidFill>
            </a:endParaRPr>
          </a:p>
          <a:p>
            <a:pPr algn="ctr"/>
            <a:r>
              <a:rPr lang="en-US" sz="16600" dirty="0" smtClean="0">
                <a:solidFill>
                  <a:schemeClr val="bg1"/>
                </a:solidFill>
              </a:rPr>
              <a:t>Try Again!</a:t>
            </a:r>
          </a:p>
          <a:p>
            <a:pPr algn="ctr"/>
            <a:endParaRPr lang="en-US" sz="1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20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71</Words>
  <Application>Microsoft Office PowerPoint</Application>
  <PresentationFormat>Widescreen</PresentationFormat>
  <Paragraphs>17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Santa Rosa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Baugus, Jeffery A.</dc:creator>
  <cp:lastModifiedBy>Baugus, Jeffery A.</cp:lastModifiedBy>
  <cp:revision>6</cp:revision>
  <dcterms:created xsi:type="dcterms:W3CDTF">2015-08-27T18:19:43Z</dcterms:created>
  <dcterms:modified xsi:type="dcterms:W3CDTF">2015-10-15T19:12:38Z</dcterms:modified>
</cp:coreProperties>
</file>