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9" r:id="rId2"/>
    <p:sldId id="256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7C2614-A0A0-41C3-8B9C-B9BE90A7F652}" type="datetimeFigureOut">
              <a:rPr lang="en-US"/>
              <a:t>10/16/2015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E8080-DC72-43F8-9CE0-19C3D4576FF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95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E8080-DC72-43F8-9CE0-19C3D4576FF8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684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E8080-DC72-43F8-9CE0-19C3D4576FF8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274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E8080-DC72-43F8-9CE0-19C3D4576FF8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60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E8080-DC72-43F8-9CE0-19C3D4576FF8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58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E8080-DC72-43F8-9CE0-19C3D4576FF8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57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E8080-DC72-43F8-9CE0-19C3D4576FF8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726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E8080-DC72-43F8-9CE0-19C3D4576FF8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25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E8080-DC72-43F8-9CE0-19C3D4576FF8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00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E8080-DC72-43F8-9CE0-19C3D4576FF8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698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E8080-DC72-43F8-9CE0-19C3D4576FF8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315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image" Target="../media/image1.png"/><Relationship Id="rId7" Type="http://schemas.openxmlformats.org/officeDocument/2006/relationships/slide" Target="slide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8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image" Target="../media/image1.png"/><Relationship Id="rId7" Type="http://schemas.openxmlformats.org/officeDocument/2006/relationships/slide" Target="slide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slide" Target="slide5.xml"/><Relationship Id="rId4" Type="http://schemas.openxmlformats.org/officeDocument/2006/relationships/slide" Target="slide4.xml"/><Relationship Id="rId9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charset="0"/>
              </a:rPr>
              <a:t>MAFS.912.A-SSE.1.1 </a:t>
            </a:r>
            <a:br>
              <a:rPr lang="en-US" b="1" dirty="0">
                <a:latin typeface="Calibri" charset="0"/>
              </a:rPr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Calibri" charset="0"/>
              </a:rPr>
              <a:t>Interpret expressions that represent a quantity in terms of its context.  </a:t>
            </a:r>
            <a:endParaRPr lang="en-US" dirty="0">
              <a:latin typeface="Calibri" charset="0"/>
            </a:endParaRPr>
          </a:p>
          <a:p>
            <a:pPr marL="0" indent="0">
              <a:buNone/>
            </a:pPr>
            <a:r>
              <a:rPr lang="en-US" dirty="0">
                <a:latin typeface="Calibri" charset="0"/>
              </a:rPr>
              <a:t>a. Interpret parts of an expression, such as terms, factors, and coefficients.  </a:t>
            </a:r>
          </a:p>
          <a:p>
            <a:pPr marL="0" indent="0">
              <a:buNone/>
            </a:pPr>
            <a:r>
              <a:rPr lang="en-US" dirty="0">
                <a:latin typeface="Calibri" charset="0"/>
              </a:rPr>
              <a:t>b. Interpret complicated expressions by viewing one or more of their parts as a single entity. For example, interpret P(1+r)n as the product of P and a factor not depending on P.  </a:t>
            </a:r>
          </a:p>
          <a:p>
            <a:pPr marL="0" indent="0">
              <a:buNone/>
            </a:pPr>
            <a:endParaRPr lang="en-US" dirty="0">
              <a:latin typeface="Calibri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791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5750" y="633413"/>
            <a:ext cx="8467824" cy="521422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38300" y="4091412"/>
            <a:ext cx="1579563" cy="420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1593850" y="4532313"/>
            <a:ext cx="1647722" cy="4206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593851" y="4973639"/>
            <a:ext cx="1587310" cy="447426"/>
          </a:xfrm>
          <a:prstGeom prst="rect">
            <a:avLst/>
          </a:prstGeom>
          <a:solidFill>
            <a:srgbClr val="00B05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1638300" y="5494338"/>
            <a:ext cx="1603008" cy="223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44888" y="4054475"/>
            <a:ext cx="2814949" cy="4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44888" y="4565650"/>
            <a:ext cx="2840509" cy="4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35363" y="5026025"/>
            <a:ext cx="2874589" cy="4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484563" y="5494338"/>
            <a:ext cx="2951268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3544887" y="5486401"/>
            <a:ext cx="2865063" cy="266700"/>
          </a:xfrm>
          <a:prstGeom prst="rect">
            <a:avLst/>
          </a:prstGeom>
          <a:solidFill>
            <a:srgbClr val="00B05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hlinkClick r:id="rId6" action="ppaction://hlinksldjump"/>
          </p:cNvPr>
          <p:cNvSpPr/>
          <p:nvPr/>
        </p:nvSpPr>
        <p:spPr>
          <a:xfrm>
            <a:off x="3535361" y="4575969"/>
            <a:ext cx="2850035" cy="4206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hlinkClick r:id="rId7" action="ppaction://hlinksldjump"/>
          </p:cNvPr>
          <p:cNvSpPr/>
          <p:nvPr/>
        </p:nvSpPr>
        <p:spPr>
          <a:xfrm>
            <a:off x="3535361" y="5026025"/>
            <a:ext cx="2824476" cy="3998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hlinkClick r:id="rId8" action="ppaction://hlinksldjump"/>
          </p:cNvPr>
          <p:cNvSpPr/>
          <p:nvPr/>
        </p:nvSpPr>
        <p:spPr>
          <a:xfrm>
            <a:off x="3535362" y="4078288"/>
            <a:ext cx="2874589" cy="420687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5" action="ppaction://hlinksldjump"/>
          </p:cNvPr>
          <p:cNvSpPr txBox="1"/>
          <p:nvPr/>
        </p:nvSpPr>
        <p:spPr>
          <a:xfrm>
            <a:off x="6984519" y="4392344"/>
            <a:ext cx="4478138" cy="646331"/>
          </a:xfrm>
          <a:prstGeom prst="rect">
            <a:avLst/>
          </a:prstGeom>
          <a:solidFill>
            <a:srgbClr val="00B050">
              <a:alpha val="25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Correct!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3582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5750" y="633413"/>
            <a:ext cx="8467824" cy="5214227"/>
          </a:xfrm>
          <a:prstGeom prst="rect">
            <a:avLst/>
          </a:prstGeom>
        </p:spPr>
      </p:pic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1638300" y="4091412"/>
            <a:ext cx="1579563" cy="420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hlinkClick r:id="rId5" action="ppaction://hlinksldjump"/>
          </p:cNvPr>
          <p:cNvSpPr/>
          <p:nvPr/>
        </p:nvSpPr>
        <p:spPr>
          <a:xfrm>
            <a:off x="1593850" y="4532313"/>
            <a:ext cx="1647722" cy="4206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6" action="ppaction://hlinksldjump"/>
          </p:cNvPr>
          <p:cNvSpPr/>
          <p:nvPr/>
        </p:nvSpPr>
        <p:spPr>
          <a:xfrm>
            <a:off x="1593850" y="4953000"/>
            <a:ext cx="1587311" cy="4680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7" action="ppaction://hlinksldjump"/>
          </p:cNvPr>
          <p:cNvSpPr/>
          <p:nvPr/>
        </p:nvSpPr>
        <p:spPr>
          <a:xfrm>
            <a:off x="1638300" y="5494338"/>
            <a:ext cx="1603008" cy="223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44888" y="4054475"/>
            <a:ext cx="2814949" cy="4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44888" y="4565650"/>
            <a:ext cx="2840509" cy="4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35363" y="5026025"/>
            <a:ext cx="2874589" cy="4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484563" y="5494338"/>
            <a:ext cx="2951268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5750" y="633413"/>
            <a:ext cx="8467824" cy="521422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38300" y="4091412"/>
            <a:ext cx="1579563" cy="420263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1593850" y="4532313"/>
            <a:ext cx="1647722" cy="4206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593851" y="4973639"/>
            <a:ext cx="1587310" cy="4474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1638300" y="5494338"/>
            <a:ext cx="1603008" cy="223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44888" y="4054475"/>
            <a:ext cx="2814949" cy="4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44888" y="4565650"/>
            <a:ext cx="2840509" cy="4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35363" y="5026025"/>
            <a:ext cx="2874589" cy="4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484563" y="5494338"/>
            <a:ext cx="2951268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hlinkClick r:id="rId6" action="ppaction://hlinksldjump"/>
          </p:cNvPr>
          <p:cNvSpPr txBox="1"/>
          <p:nvPr/>
        </p:nvSpPr>
        <p:spPr>
          <a:xfrm>
            <a:off x="9192986" y="5847640"/>
            <a:ext cx="2065899" cy="369332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Return to first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48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5750" y="633413"/>
            <a:ext cx="8467824" cy="521422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38300" y="4091412"/>
            <a:ext cx="1579563" cy="420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1593850" y="4532313"/>
            <a:ext cx="1647722" cy="420687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593851" y="4973639"/>
            <a:ext cx="1587310" cy="4474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1638300" y="5494338"/>
            <a:ext cx="1603008" cy="223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44888" y="4054475"/>
            <a:ext cx="2814949" cy="4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44888" y="4565650"/>
            <a:ext cx="2840509" cy="4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35363" y="5026025"/>
            <a:ext cx="2874589" cy="4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484563" y="5494338"/>
            <a:ext cx="2951268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hlinkClick r:id="rId6" action="ppaction://hlinksldjump"/>
          </p:cNvPr>
          <p:cNvSpPr txBox="1"/>
          <p:nvPr/>
        </p:nvSpPr>
        <p:spPr>
          <a:xfrm>
            <a:off x="9192986" y="5847640"/>
            <a:ext cx="2065899" cy="369332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Return to first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5750" y="633413"/>
            <a:ext cx="8467824" cy="521422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38300" y="4091412"/>
            <a:ext cx="1579563" cy="420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1593850" y="4532313"/>
            <a:ext cx="1647722" cy="4206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593851" y="4973639"/>
            <a:ext cx="1587310" cy="447426"/>
          </a:xfrm>
          <a:prstGeom prst="rect">
            <a:avLst/>
          </a:prstGeom>
          <a:solidFill>
            <a:srgbClr val="00B05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1638300" y="5494338"/>
            <a:ext cx="1603008" cy="223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44888" y="4054475"/>
            <a:ext cx="2814949" cy="4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44888" y="4565650"/>
            <a:ext cx="2840509" cy="4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35363" y="5026025"/>
            <a:ext cx="2874589" cy="4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484563" y="5494338"/>
            <a:ext cx="2951268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hlinkClick r:id="rId6" action="ppaction://hlinksldjump"/>
          </p:cNvPr>
          <p:cNvSpPr/>
          <p:nvPr/>
        </p:nvSpPr>
        <p:spPr>
          <a:xfrm>
            <a:off x="3544887" y="5486400"/>
            <a:ext cx="2865063" cy="4206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hlinkClick r:id="rId7" action="ppaction://hlinksldjump"/>
          </p:cNvPr>
          <p:cNvSpPr/>
          <p:nvPr/>
        </p:nvSpPr>
        <p:spPr>
          <a:xfrm>
            <a:off x="3535361" y="4575969"/>
            <a:ext cx="2850035" cy="4206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hlinkClick r:id="rId8" action="ppaction://hlinksldjump"/>
          </p:cNvPr>
          <p:cNvSpPr/>
          <p:nvPr/>
        </p:nvSpPr>
        <p:spPr>
          <a:xfrm>
            <a:off x="3535361" y="5026025"/>
            <a:ext cx="2824476" cy="3998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hlinkClick r:id="rId9" action="ppaction://hlinksldjump"/>
          </p:cNvPr>
          <p:cNvSpPr/>
          <p:nvPr/>
        </p:nvSpPr>
        <p:spPr>
          <a:xfrm>
            <a:off x="3535362" y="4078288"/>
            <a:ext cx="2874589" cy="420687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90657" y="4475163"/>
            <a:ext cx="36739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Now choose the explanation that fits.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3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5750" y="633413"/>
            <a:ext cx="8467824" cy="521422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38300" y="4091412"/>
            <a:ext cx="1579563" cy="420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1593850" y="4532313"/>
            <a:ext cx="1647722" cy="4206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593851" y="4973639"/>
            <a:ext cx="1587310" cy="4474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1638300" y="5494338"/>
            <a:ext cx="1603008" cy="223837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44888" y="4054475"/>
            <a:ext cx="2814949" cy="4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44888" y="4565650"/>
            <a:ext cx="2840509" cy="4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35363" y="5026025"/>
            <a:ext cx="2874589" cy="4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484563" y="5494338"/>
            <a:ext cx="2951268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hlinkClick r:id="rId5" action="ppaction://hlinksldjump"/>
          </p:cNvPr>
          <p:cNvSpPr txBox="1"/>
          <p:nvPr/>
        </p:nvSpPr>
        <p:spPr>
          <a:xfrm>
            <a:off x="9192986" y="5847640"/>
            <a:ext cx="2514600" cy="369332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Return to previous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34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5750" y="633413"/>
            <a:ext cx="8467824" cy="521422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38300" y="4091412"/>
            <a:ext cx="1579563" cy="420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1593850" y="4532313"/>
            <a:ext cx="1647722" cy="4206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593851" y="4973639"/>
            <a:ext cx="1587310" cy="447426"/>
          </a:xfrm>
          <a:prstGeom prst="rect">
            <a:avLst/>
          </a:prstGeom>
          <a:solidFill>
            <a:srgbClr val="00B05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1638300" y="5494338"/>
            <a:ext cx="1603008" cy="223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44888" y="4090987"/>
            <a:ext cx="2814949" cy="420688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44888" y="4565650"/>
            <a:ext cx="2840509" cy="4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35363" y="5026025"/>
            <a:ext cx="2874589" cy="4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484563" y="5494338"/>
            <a:ext cx="2951268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hlinkClick r:id="rId5" action="ppaction://hlinksldjump"/>
          </p:cNvPr>
          <p:cNvSpPr txBox="1"/>
          <p:nvPr/>
        </p:nvSpPr>
        <p:spPr>
          <a:xfrm>
            <a:off x="9192986" y="5847640"/>
            <a:ext cx="2514600" cy="369332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solidFill>
              <a:schemeClr val="tx1">
                <a:alpha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Return to previous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487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5750" y="633413"/>
            <a:ext cx="8467824" cy="521422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38300" y="4091412"/>
            <a:ext cx="1579563" cy="420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1593850" y="4532313"/>
            <a:ext cx="1647722" cy="4206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593851" y="4973639"/>
            <a:ext cx="1587310" cy="447426"/>
          </a:xfrm>
          <a:prstGeom prst="rect">
            <a:avLst/>
          </a:prstGeom>
          <a:solidFill>
            <a:srgbClr val="00B05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1638300" y="5494338"/>
            <a:ext cx="1603008" cy="223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44888" y="4054475"/>
            <a:ext cx="2814949" cy="4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44888" y="4565650"/>
            <a:ext cx="2840509" cy="420688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35363" y="5026025"/>
            <a:ext cx="2874589" cy="4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484563" y="5494338"/>
            <a:ext cx="2951268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hlinkClick r:id="rId5" action="ppaction://hlinksldjump"/>
          </p:cNvPr>
          <p:cNvSpPr txBox="1"/>
          <p:nvPr/>
        </p:nvSpPr>
        <p:spPr>
          <a:xfrm>
            <a:off x="9192986" y="5847640"/>
            <a:ext cx="2514600" cy="369332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Return to previous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808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5750" y="633413"/>
            <a:ext cx="8467824" cy="521422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38300" y="4091412"/>
            <a:ext cx="1579563" cy="420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1593850" y="4532313"/>
            <a:ext cx="1647722" cy="4206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593851" y="4973639"/>
            <a:ext cx="1587310" cy="447426"/>
          </a:xfrm>
          <a:prstGeom prst="rect">
            <a:avLst/>
          </a:prstGeom>
          <a:solidFill>
            <a:srgbClr val="00B05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1638300" y="5494338"/>
            <a:ext cx="1603008" cy="223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44888" y="4054475"/>
            <a:ext cx="2814949" cy="4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44888" y="4565650"/>
            <a:ext cx="2840509" cy="42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44888" y="4986338"/>
            <a:ext cx="2865064" cy="460375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484563" y="5494338"/>
            <a:ext cx="2951268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hlinkClick r:id="rId5" action="ppaction://hlinksldjump"/>
          </p:cNvPr>
          <p:cNvSpPr txBox="1"/>
          <p:nvPr/>
        </p:nvSpPr>
        <p:spPr>
          <a:xfrm>
            <a:off x="9192986" y="5847640"/>
            <a:ext cx="2514600" cy="369332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Return to previous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23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42</Words>
  <Application>Microsoft Office PowerPoint</Application>
  <PresentationFormat>Widescreen</PresentationFormat>
  <Paragraphs>17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MAFS.912.A-SSE.1.1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Dianna Hayden</dc:creator>
  <cp:lastModifiedBy>Dianna Hayden</cp:lastModifiedBy>
  <cp:revision>13</cp:revision>
  <dcterms:created xsi:type="dcterms:W3CDTF">2013-07-15T20:26:40Z</dcterms:created>
  <dcterms:modified xsi:type="dcterms:W3CDTF">2015-10-16T13:39:17Z</dcterms:modified>
</cp:coreProperties>
</file>