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>
      <p:cViewPr>
        <p:scale>
          <a:sx n="100" d="100"/>
          <a:sy n="100" d="100"/>
        </p:scale>
        <p:origin x="558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MAFS.912.A-REI.3.6 </a:t>
            </a:r>
            <a:endParaRPr lang="en-US" b="1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Solve systems of linear equations exactly and approximately</a:t>
            </a:r>
          </a:p>
          <a:p>
            <a:pPr marL="0" indent="0">
              <a:buNone/>
            </a:pPr>
            <a:r>
              <a:rPr lang="en-US" dirty="0"/>
              <a:t>(e.g., with graphs), focusing on pairs of linear equations in two</a:t>
            </a:r>
          </a:p>
          <a:p>
            <a:pPr marL="0" indent="0">
              <a:buNone/>
            </a:pPr>
            <a:r>
              <a:rPr lang="en-US"/>
              <a:t>variables.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Ima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8" descr="Ima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Imag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2" descr="Imag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6" descr="Image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8" descr="Image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75" y="1146866"/>
            <a:ext cx="8965178" cy="4653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hlinkClick r:id="rId3" action="ppaction://hlinksldjump"/>
          </p:cNvPr>
          <p:cNvSpPr/>
          <p:nvPr/>
        </p:nvSpPr>
        <p:spPr>
          <a:xfrm>
            <a:off x="1679575" y="2800351"/>
            <a:ext cx="7550150" cy="2286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679573" y="3028951"/>
            <a:ext cx="7550152" cy="17693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1679574" y="3205891"/>
            <a:ext cx="7550151" cy="21407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1679573" y="5448622"/>
            <a:ext cx="3112280" cy="21891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hlinkClick r:id="rId4" action="ppaction://hlinksldjump"/>
          </p:cNvPr>
          <p:cNvSpPr/>
          <p:nvPr/>
        </p:nvSpPr>
        <p:spPr>
          <a:xfrm>
            <a:off x="1679574" y="4300779"/>
            <a:ext cx="1663701" cy="21891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hlinkClick r:id="rId3" action="ppaction://hlinksldjump"/>
          </p:cNvPr>
          <p:cNvSpPr/>
          <p:nvPr/>
        </p:nvSpPr>
        <p:spPr>
          <a:xfrm>
            <a:off x="1679573" y="5150758"/>
            <a:ext cx="3112280" cy="21891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hlinkClick r:id="rId4" action="ppaction://hlinksldjump"/>
          </p:cNvPr>
          <p:cNvSpPr/>
          <p:nvPr/>
        </p:nvSpPr>
        <p:spPr>
          <a:xfrm>
            <a:off x="1679575" y="4905697"/>
            <a:ext cx="3112280" cy="21891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hlinkClick r:id="rId3" action="ppaction://hlinksldjump"/>
          </p:cNvPr>
          <p:cNvSpPr/>
          <p:nvPr/>
        </p:nvSpPr>
        <p:spPr>
          <a:xfrm>
            <a:off x="1679575" y="4077183"/>
            <a:ext cx="1663701" cy="21891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hlinkClick r:id="rId4" action="ppaction://hlinksldjump"/>
          </p:cNvPr>
          <p:cNvSpPr/>
          <p:nvPr/>
        </p:nvSpPr>
        <p:spPr>
          <a:xfrm>
            <a:off x="1679575" y="3863112"/>
            <a:ext cx="1663701" cy="218914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7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Correct!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>
                    <a:lumMod val="85000"/>
                  </a:schemeClr>
                </a:solidFill>
                <a:hlinkClick r:id="rId2" action="ppaction://hlinksldjump"/>
              </a:rPr>
              <a:t>Click here to return to original questions.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02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9600" dirty="0" smtClean="0">
                <a:solidFill>
                  <a:schemeClr val="bg1"/>
                </a:solidFill>
              </a:rPr>
              <a:t>Incorrect</a:t>
            </a:r>
            <a:endParaRPr lang="en-US" sz="96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69994" y="4669393"/>
            <a:ext cx="5280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85000"/>
                  </a:schemeClr>
                </a:solidFill>
                <a:hlinkClick r:id="rId2" action="ppaction://hlinksldjump"/>
              </a:rPr>
              <a:t>Click here to return to original questions.</a:t>
            </a:r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37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44</Words>
  <Application>Microsoft Office PowerPoint</Application>
  <PresentationFormat>Custom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MAFS.912.A-REI.3.6 </vt:lpstr>
      <vt:lpstr>PowerPoint Presentation</vt:lpstr>
      <vt:lpstr>Correct!</vt:lpstr>
      <vt:lpstr>Incorrect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MAFS.912.A-CED.1.2</dc:title>
  <dc:creator>Dianna Hayden</dc:creator>
  <cp:lastModifiedBy>Dianna Hayden</cp:lastModifiedBy>
  <cp:revision>7</cp:revision>
  <dcterms:created xsi:type="dcterms:W3CDTF">2012-07-27T01:16:44Z</dcterms:created>
  <dcterms:modified xsi:type="dcterms:W3CDTF">2015-11-03T15:10:53Z</dcterms:modified>
</cp:coreProperties>
</file>