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34" r:id="rId2"/>
    <p:sldId id="435" r:id="rId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78" autoAdjust="0"/>
    <p:restoredTop sz="92764" autoAdjust="0"/>
  </p:normalViewPr>
  <p:slideViewPr>
    <p:cSldViewPr snapToGrid="0">
      <p:cViewPr varScale="1">
        <p:scale>
          <a:sx n="102" d="100"/>
          <a:sy n="102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8D9B9B3-5E84-4C4A-8D4D-B898D03232ED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94D89FC-FF3A-4E1C-BDE4-A6A3FFBE19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82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0883F2-D9B9-4E5C-90C3-4A4B38998744}" type="datetimeFigureOut">
              <a:rPr lang="en-US" smtClean="0"/>
              <a:t>8/17/2016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CF7264C-6472-48E4-93AD-0F99A2DBF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51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3C47696-E5CF-4AA6-AC1C-FD660B984C7F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35163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3C47696-E5CF-4AA6-AC1C-FD660B984C7F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61233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8/17/2016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6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9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2683" y="242093"/>
            <a:ext cx="139065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434" y="141215"/>
            <a:ext cx="9960484" cy="993775"/>
          </a:xfrm>
        </p:spPr>
        <p:txBody>
          <a:bodyPr rtlCol="0" anchor="t">
            <a:noAutofit/>
          </a:bodyPr>
          <a:lstStyle/>
          <a:p>
            <a:pPr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6.NS.3.6  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 Lines and Coordinate Axes</a:t>
            </a:r>
            <a:endParaRPr lang="en-US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71" y="943196"/>
            <a:ext cx="5487323" cy="5808846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578" y="943196"/>
            <a:ext cx="5134692" cy="3019846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799429" y="1988902"/>
            <a:ext cx="2479325" cy="436420"/>
          </a:xfrm>
          <a:prstGeom prst="rect">
            <a:avLst/>
          </a:prstGeom>
          <a:solidFill>
            <a:srgbClr val="00B0F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578" y="1749820"/>
            <a:ext cx="5134692" cy="221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629578" y="943196"/>
            <a:ext cx="5134692" cy="911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462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xit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9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2683" y="242093"/>
            <a:ext cx="139065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434" y="141215"/>
            <a:ext cx="9960484" cy="993775"/>
          </a:xfrm>
        </p:spPr>
        <p:txBody>
          <a:bodyPr rtlCol="0" anchor="t">
            <a:noAutofit/>
          </a:bodyPr>
          <a:lstStyle/>
          <a:p>
            <a:pPr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6.NS.3.6  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Number Lines and Coordinate Axes</a:t>
            </a:r>
            <a:endParaRPr lang="en-US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626" y="916889"/>
            <a:ext cx="7479634" cy="5550259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554687" y="5021529"/>
            <a:ext cx="2479325" cy="436420"/>
          </a:xfrm>
          <a:prstGeom prst="rect">
            <a:avLst/>
          </a:prstGeom>
          <a:solidFill>
            <a:srgbClr val="00B0F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271626" y="4327994"/>
            <a:ext cx="7479634" cy="2139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343" y="1910664"/>
            <a:ext cx="4706754" cy="84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846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6416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Corbel</vt:lpstr>
      <vt:lpstr>Depth</vt:lpstr>
      <vt:lpstr>6.NS.3.6     Number Lines and Coordinate Axes</vt:lpstr>
      <vt:lpstr>6.NS.3.6     Number Lines and Coordinate Axes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Harrell, Iris</dc:creator>
  <cp:lastModifiedBy>Harrell, Iris</cp:lastModifiedBy>
  <cp:revision>721</cp:revision>
  <cp:lastPrinted>2015-10-05T15:44:17Z</cp:lastPrinted>
  <dcterms:created xsi:type="dcterms:W3CDTF">2014-09-12T02:17:01Z</dcterms:created>
  <dcterms:modified xsi:type="dcterms:W3CDTF">2016-08-17T18:30:35Z</dcterms:modified>
</cp:coreProperties>
</file>